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notesSlides/_rels/notesSlide41.xml.rels" ContentType="application/vnd.openxmlformats-package.relationships+xml"/>
  <Override PartName="/ppt/notesSlides/_rels/notesSlide40.xml.rels" ContentType="application/vnd.openxmlformats-package.relationships+xml"/>
  <Override PartName="/ppt/notesSlides/_rels/notesSlide34.xml.rels" ContentType="application/vnd.openxmlformats-package.relationships+xml"/>
  <Override PartName="/ppt/notesSlides/_rels/notesSlide33.xml.rels" ContentType="application/vnd.openxmlformats-package.relationships+xml"/>
  <Override PartName="/ppt/notesSlides/_rels/notesSlide32.xml.rels" ContentType="application/vnd.openxmlformats-package.relationships+xml"/>
  <Override PartName="/ppt/notesSlides/_rels/notesSlide31.xml.rels" ContentType="application/vnd.openxmlformats-package.relationships+xml"/>
  <Override PartName="/ppt/notesSlides/_rels/notesSlide30.xml.rels" ContentType="application/vnd.openxmlformats-package.relationships+xml"/>
  <Override PartName="/ppt/notesSlides/_rels/notesSlide24.xml.rels" ContentType="application/vnd.openxmlformats-package.relationships+xml"/>
  <Override PartName="/ppt/notesSlides/_rels/notesSlide23.xml.rels" ContentType="application/vnd.openxmlformats-package.relationships+xml"/>
  <Override PartName="/ppt/notesSlides/_rels/notesSlide22.xml.rels" ContentType="application/vnd.openxmlformats-package.relationships+xml"/>
  <Override PartName="/ppt/notesSlides/_rels/notesSlide21.xml.rels" ContentType="application/vnd.openxmlformats-package.relationships+xml"/>
  <Override PartName="/ppt/notesSlides/_rels/notesSlide20.xml.rels" ContentType="application/vnd.openxmlformats-package.relationships+xml"/>
  <Override PartName="/ppt/notesSlides/_rels/notesSlide19.xml.rels" ContentType="application/vnd.openxmlformats-package.relationships+xml"/>
  <Override PartName="/ppt/notesSlides/_rels/notesSlide18.xml.rels" ContentType="application/vnd.openxmlformats-package.relationships+xml"/>
  <Override PartName="/ppt/notesSlides/_rels/notesSlide4.xml.rels" ContentType="application/vnd.openxmlformats-package.relationships+xml"/>
  <Override PartName="/ppt/notesSlides/_rels/notesSlide28.xml.rels" ContentType="application/vnd.openxmlformats-package.relationships+xml"/>
  <Override PartName="/ppt/notesSlides/_rels/notesSlide38.xml.rels" ContentType="application/vnd.openxmlformats-package.relationships+xml"/>
  <Override PartName="/ppt/notesSlides/_rels/notesSlide13.xml.rels" ContentType="application/vnd.openxmlformats-package.relationships+xml"/>
  <Override PartName="/ppt/notesSlides/_rels/notesSlide3.xml.rels" ContentType="application/vnd.openxmlformats-package.relationships+xml"/>
  <Override PartName="/ppt/notesSlides/_rels/notesSlide27.xml.rels" ContentType="application/vnd.openxmlformats-package.relationships+xml"/>
  <Override PartName="/ppt/notesSlides/_rels/notesSlide37.xml.rels" ContentType="application/vnd.openxmlformats-package.relationships+xml"/>
  <Override PartName="/ppt/notesSlides/_rels/notesSlide12.xml.rels" ContentType="application/vnd.openxmlformats-package.relationships+xml"/>
  <Override PartName="/ppt/notesSlides/_rels/notesSlide2.xml.rels" ContentType="application/vnd.openxmlformats-package.relationships+xml"/>
  <Override PartName="/ppt/notesSlides/_rels/notesSlide26.xml.rels" ContentType="application/vnd.openxmlformats-package.relationships+xml"/>
  <Override PartName="/ppt/notesSlides/_rels/notesSlide36.xml.rels" ContentType="application/vnd.openxmlformats-package.relationships+xml"/>
  <Override PartName="/ppt/notesSlides/_rels/notesSlide11.xml.rels" ContentType="application/vnd.openxmlformats-package.relationships+xml"/>
  <Override PartName="/ppt/notesSlides/_rels/notesSlide1.xml.rels" ContentType="application/vnd.openxmlformats-package.relationships+xml"/>
  <Override PartName="/ppt/notesSlides/_rels/notesSlide25.xml.rels" ContentType="application/vnd.openxmlformats-package.relationships+xml"/>
  <Override PartName="/ppt/notesSlides/_rels/notesSlide35.xml.rels" ContentType="application/vnd.openxmlformats-package.relationships+xml"/>
  <Override PartName="/ppt/notesSlides/_rels/notesSlide10.xml.rels" ContentType="application/vnd.openxmlformats-package.relationships+xml"/>
  <Override PartName="/ppt/notesSlides/_rels/notesSlide17.xml.rels" ContentType="application/vnd.openxmlformats-package.relationships+xml"/>
  <Override PartName="/ppt/notesSlides/_rels/notesSlide8.xml.rels" ContentType="application/vnd.openxmlformats-package.relationships+xml"/>
  <Override PartName="/ppt/notesSlides/_rels/notesSlide16.xml.rels" ContentType="application/vnd.openxmlformats-package.relationships+xml"/>
  <Override PartName="/ppt/notesSlides/_rels/notesSlide7.xml.rels" ContentType="application/vnd.openxmlformats-package.relationships+xml"/>
  <Override PartName="/ppt/notesSlides/_rels/notesSlide15.xml.rels" ContentType="application/vnd.openxmlformats-package.relationships+xml"/>
  <Override PartName="/ppt/notesSlides/_rels/notesSlide6.xml.rels" ContentType="application/vnd.openxmlformats-package.relationships+xml"/>
  <Override PartName="/ppt/notesSlides/_rels/notesSlide5.xml.rels" ContentType="application/vnd.openxmlformats-package.relationships+xml"/>
  <Override PartName="/ppt/notesSlides/_rels/notesSlide29.xml.rels" ContentType="application/vnd.openxmlformats-package.relationships+xml"/>
  <Override PartName="/ppt/notesSlides/_rels/notesSlide39.xml.rels" ContentType="application/vnd.openxmlformats-package.relationships+xml"/>
  <Override PartName="/ppt/notesSlides/_rels/notesSlide14.xml.rels" ContentType="application/vnd.openxmlformats-package.relationships+xml"/>
  <Override PartName="/ppt/notesSlides/_rels/notesSlide9.xml.rels" ContentType="application/vnd.openxmlformats-package.relationships+xml"/>
  <Override PartName="/ppt/notesSlides/notesSlide39.xml" ContentType="application/vnd.openxmlformats-officedocument.presentationml.notesSlide+xml"/>
  <Override PartName="/ppt/notesSlides/notesSlide38.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1.xml" ContentType="application/vnd.openxmlformats-officedocument.presentationml.notesSlide+xml"/>
  <Override PartName="/ppt/notesSlides/notesSlide19.xml" ContentType="application/vnd.openxmlformats-officedocument.presentationml.notesSlide+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20.xml" ContentType="application/vnd.openxmlformats-officedocument.presentationml.notesSlide+xml"/>
  <Override PartName="/ppt/notesSlides/notesSlide18.xml" ContentType="application/vnd.openxmlformats-officedocument.presentationml.notesSlide+xml"/>
  <Override PartName="/ppt/notesSlides/notesSlide9.xml" ContentType="application/vnd.openxmlformats-officedocument.presentationml.notesSlide+xml"/>
  <Override PartName="/ppt/notesSlides/notesSlide17.xml" ContentType="application/vnd.openxmlformats-officedocument.presentationml.notesSlide+xml"/>
  <Override PartName="/ppt/notesSlides/notesSlide8.xml" ContentType="application/vnd.openxmlformats-officedocument.presentationml.notesSlide+xml"/>
  <Override PartName="/ppt/notesSlides/notesSlide41.xml" ContentType="application/vnd.openxmlformats-officedocument.presentationml.notesSlide+xml"/>
  <Override PartName="/ppt/notesSlides/notesSlide16.xml" ContentType="application/vnd.openxmlformats-officedocument.presentationml.notesSlide+xml"/>
  <Override PartName="/ppt/notesSlides/notesSlide7.xml" ContentType="application/vnd.openxmlformats-officedocument.presentationml.notesSlide+xml"/>
  <Override PartName="/ppt/notesSlides/notesSlide40.xml" ContentType="application/vnd.openxmlformats-officedocument.presentationml.notesSlide+xml"/>
  <Override PartName="/ppt/notesSlides/notesSlide15.xml" ContentType="application/vnd.openxmlformats-officedocument.presentationml.notesSlide+xml"/>
  <Override PartName="/ppt/notesSlides/notesSlide6.xml" ContentType="application/vnd.openxmlformats-officedocument.presentationml.notesSlide+xml"/>
  <Override PartName="/ppt/notesSlides/notesSlide14.xml" ContentType="application/vnd.openxmlformats-officedocument.presentationml.notesSlide+xml"/>
  <Override PartName="/ppt/notesSlides/notesSlide5.xml" ContentType="application/vnd.openxmlformats-officedocument.presentationml.notesSlide+xml"/>
  <Override PartName="/ppt/notesSlides/notesSlide13.xml" ContentType="application/vnd.openxmlformats-officedocument.presentationml.notesSlide+xml"/>
  <Override PartName="/ppt/notesSlides/notesSlide4.xml" ContentType="application/vnd.openxmlformats-officedocument.presentationml.notesSlide+xml"/>
  <Override PartName="/ppt/slides/_rels/slide41.xml.rels" ContentType="application/vnd.openxmlformats-package.relationships+xml"/>
  <Override PartName="/ppt/slides/_rels/slide40.xml.rels" ContentType="application/vnd.openxmlformats-package.relationships+xml"/>
  <Override PartName="/ppt/slides/_rels/slide39.xml.rels" ContentType="application/vnd.openxmlformats-package.relationships+xml"/>
  <Override PartName="/ppt/slides/_rels/slide34.xml.rels" ContentType="application/vnd.openxmlformats-package.relationships+xml"/>
  <Override PartName="/ppt/slides/_rels/slide33.xml.rels" ContentType="application/vnd.openxmlformats-package.relationships+xml"/>
  <Override PartName="/ppt/slides/_rels/slide32.xml.rels" ContentType="application/vnd.openxmlformats-package.relationships+xml"/>
  <Override PartName="/ppt/slides/_rels/slide31.xml.rels" ContentType="application/vnd.openxmlformats-package.relationships+xml"/>
  <Override PartName="/ppt/slides/_rels/slide30.xml.rels" ContentType="application/vnd.openxmlformats-package.relationships+xml"/>
  <Override PartName="/ppt/slides/_rels/slide28.xml.rels" ContentType="application/vnd.openxmlformats-package.relationships+xml"/>
  <Override PartName="/ppt/slides/_rels/slide7.xml.rels" ContentType="application/vnd.openxmlformats-package.relationships+xml"/>
  <Override PartName="/ppt/slides/_rels/slide24.xml.rels" ContentType="application/vnd.openxmlformats-package.relationships+xml"/>
  <Override PartName="/ppt/slides/_rels/slide6.xml.rels" ContentType="application/vnd.openxmlformats-package.relationships+xml"/>
  <Override PartName="/ppt/slides/_rels/slide23.xml.rels" ContentType="application/vnd.openxmlformats-package.relationships+xml"/>
  <Override PartName="/ppt/slides/_rels/slide5.xml.rels" ContentType="application/vnd.openxmlformats-package.relationships+xml"/>
  <Override PartName="/ppt/slides/_rels/slide22.xml.rels" ContentType="application/vnd.openxmlformats-package.relationships+xml"/>
  <Override PartName="/ppt/slides/_rels/slide17.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29.xml.rels" ContentType="application/vnd.openxmlformats-package.relationships+xml"/>
  <Override PartName="/ppt/slides/_rels/slide14.xml.rels" ContentType="application/vnd.openxmlformats-package.relationships+xml"/>
  <Override PartName="/ppt/slides/_rels/slide38.xml.rels" ContentType="application/vnd.openxmlformats-package.relationships+xml"/>
  <Override PartName="/ppt/slides/_rels/slide13.xml.rels" ContentType="application/vnd.openxmlformats-package.relationships+xml"/>
  <Override PartName="/ppt/slides/_rels/slide37.xml.rels" ContentType="application/vnd.openxmlformats-package.relationships+xml"/>
  <Override PartName="/ppt/slides/_rels/slide12.xml.rels" ContentType="application/vnd.openxmlformats-package.relationships+xml"/>
  <Override PartName="/ppt/slides/_rels/slide9.xml.rels" ContentType="application/vnd.openxmlformats-package.relationships+xml"/>
  <Override PartName="/ppt/slides/_rels/slide26.xml.rels" ContentType="application/vnd.openxmlformats-package.relationships+xml"/>
  <Override PartName="/ppt/slides/_rels/slide36.xml.rels" ContentType="application/vnd.openxmlformats-package.relationships+xml"/>
  <Override PartName="/ppt/slides/_rels/slide11.xml.rels" ContentType="application/vnd.openxmlformats-package.relationships+xml"/>
  <Override PartName="/ppt/slides/_rels/slide8.xml.rels" ContentType="application/vnd.openxmlformats-package.relationships+xml"/>
  <Override PartName="/ppt/slides/_rels/slide25.xml.rels" ContentType="application/vnd.openxmlformats-package.relationships+xml"/>
  <Override PartName="/ppt/slides/_rels/slide35.xml.rels" ContentType="application/vnd.openxmlformats-package.relationships+xml"/>
  <Override PartName="/ppt/slides/_rels/slide10.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0.xml.rels" ContentType="application/vnd.openxmlformats-package.relationships+xml"/>
  <Override PartName="/ppt/slides/_rels/slide19.xml.rels" ContentType="application/vnd.openxmlformats-package.relationships+xml"/>
  <Override PartName="/ppt/slides/_rels/slide2.xml.rels" ContentType="application/vnd.openxmlformats-package.relationships+xml"/>
  <Override PartName="/ppt/slides/_rels/slide27.xml.rels" ContentType="application/vnd.openxmlformats-package.relationships+xml"/>
  <Override PartName="/ppt/slides/_rels/slide18.xml.rels" ContentType="application/vnd.openxmlformats-package.relationships+xml"/>
  <Override PartName="/ppt/slides/_rels/slide1.xml.rels" ContentType="application/vnd.openxmlformats-package.relationships+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8.xml" ContentType="application/vnd.openxmlformats-officedocument.presentationml.slide+xml"/>
  <Override PartName="/ppt/slides/slide17.xml" ContentType="application/vnd.openxmlformats-officedocument.presentationml.slide+xml"/>
  <Override PartName="/ppt/slides/slide41.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40.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notesMasters/_rels/notesMaster1.xml.rels" ContentType="application/vnd.openxmlformats-package.relationships+xml"/>
  <Override PartName="/ppt/notesMasters/notesMaster1.xml" ContentType="application/vnd.openxmlformats-officedocument.presentationml.notesMaster+xml"/>
  <Override PartName="/ppt/media/image84.png" ContentType="image/png"/>
  <Override PartName="/ppt/media/image83.png" ContentType="image/png"/>
  <Override PartName="/ppt/media/image82.png" ContentType="image/png"/>
  <Override PartName="/ppt/media/image81.png" ContentType="image/png"/>
  <Override PartName="/ppt/media/image80.png" ContentType="image/png"/>
  <Override PartName="/ppt/media/image78.png" ContentType="image/png"/>
  <Override PartName="/ppt/media/image77.png" ContentType="image/png"/>
  <Override PartName="/ppt/media/image76.png" ContentType="image/png"/>
  <Override PartName="/ppt/media/image75.png" ContentType="image/png"/>
  <Override PartName="/ppt/media/image74.png" ContentType="image/png"/>
  <Override PartName="/ppt/media/image73.png" ContentType="image/png"/>
  <Override PartName="/ppt/media/image72.png" ContentType="image/png"/>
  <Override PartName="/ppt/media/image71.png" ContentType="image/png"/>
  <Override PartName="/ppt/media/image70.png" ContentType="image/png"/>
  <Override PartName="/ppt/media/image68.png" ContentType="image/png"/>
  <Override PartName="/ppt/media/image67.png" ContentType="image/png"/>
  <Override PartName="/ppt/media/image66.png" ContentType="image/png"/>
  <Override PartName="/ppt/media/image65.png" ContentType="image/png"/>
  <Override PartName="/ppt/media/image64.png" ContentType="image/png"/>
  <Override PartName="/ppt/media/image63.png" ContentType="image/png"/>
  <Override PartName="/ppt/media/image62.png" ContentType="image/png"/>
  <Override PartName="/ppt/media/image61.png" ContentType="image/png"/>
  <Override PartName="/ppt/media/image60.png" ContentType="image/png"/>
  <Override PartName="/ppt/media/image39.png" ContentType="image/png"/>
  <Override PartName="/ppt/media/image38.png" ContentType="image/png"/>
  <Override PartName="/ppt/media/image37.png" ContentType="image/png"/>
  <Override PartName="/ppt/media/image36.png" ContentType="image/png"/>
  <Override PartName="/ppt/media/image35.png" ContentType="image/png"/>
  <Override PartName="/ppt/media/image34.png" ContentType="image/png"/>
  <Override PartName="/ppt/media/image33.png" ContentType="image/png"/>
  <Override PartName="/ppt/media/image32.png" ContentType="image/png"/>
  <Override PartName="/ppt/media/image31.png" ContentType="image/png"/>
  <Override PartName="/ppt/media/image30.png" ContentType="image/png"/>
  <Override PartName="/ppt/media/image23.png" ContentType="image/png"/>
  <Override PartName="/ppt/media/image22.png" ContentType="image/png"/>
  <Override PartName="/ppt/media/image21.png" ContentType="image/png"/>
  <Override PartName="/ppt/media/image44.png" ContentType="image/png"/>
  <Override PartName="/ppt/media/image19.png" ContentType="image/png"/>
  <Override PartName="/ppt/media/image79.png" ContentType="image/png"/>
  <Override PartName="/ppt/media/image20.png" ContentType="image/png"/>
  <Override PartName="/ppt/media/image43.png" ContentType="image/png"/>
  <Override PartName="/ppt/media/image18.png" ContentType="image/png"/>
  <Override PartName="/ppt/media/image14.png" ContentType="image/png"/>
  <Override PartName="/ppt/media/image13.png" ContentType="image/png"/>
  <Override PartName="/ppt/media/image12.png" ContentType="image/png"/>
  <Override PartName="/ppt/media/image11.png" ContentType="image/png"/>
  <Override PartName="/ppt/media/image69.png" ContentType="image/png"/>
  <Override PartName="/ppt/media/image10.png" ContentType="image/png"/>
  <Override PartName="/ppt/media/image59.png" ContentType="image/png"/>
  <Override PartName="/ppt/media/image9.png" ContentType="image/png"/>
  <Override PartName="/ppt/media/image58.png" ContentType="image/png"/>
  <Override PartName="/ppt/media/image8.png" ContentType="image/png"/>
  <Override PartName="/ppt/media/image57.png" ContentType="image/png"/>
  <Override PartName="/ppt/media/image7.png" ContentType="image/png"/>
  <Override PartName="/ppt/media/image29.png" ContentType="image/png"/>
  <Override PartName="/ppt/media/image56.png" ContentType="image/png"/>
  <Override PartName="/ppt/media/image6.png" ContentType="image/png"/>
  <Override PartName="/ppt/media/image3.png" ContentType="image/png"/>
  <Override PartName="/ppt/media/image53.png" ContentType="image/png"/>
  <Override PartName="/ppt/media/image28.png" ContentType="image/png"/>
  <Override PartName="/ppt/media/image49.png" ContentType="image/png"/>
  <Override PartName="/ppt/media/image55.png" ContentType="image/png"/>
  <Override PartName="/ppt/media/image5.png" ContentType="image/png"/>
  <Override PartName="/ppt/media/image2.png" ContentType="image/png"/>
  <Override PartName="/ppt/media/image52.png" ContentType="image/png"/>
  <Override PartName="/ppt/media/image27.png" ContentType="image/png"/>
  <Override PartName="/ppt/media/image48.png" ContentType="image/png"/>
  <Override PartName="/ppt/media/image54.png" ContentType="image/png"/>
  <Override PartName="/ppt/media/image4.png" ContentType="image/png"/>
  <Override PartName="/ppt/media/image42.png" ContentType="image/png"/>
  <Override PartName="/ppt/media/image17.png" ContentType="image/png"/>
  <Override PartName="/ppt/media/image1.png" ContentType="image/png"/>
  <Override PartName="/ppt/media/image51.png" ContentType="image/png"/>
  <Override PartName="/ppt/media/image26.png" ContentType="image/png"/>
  <Override PartName="/ppt/media/image47.png" ContentType="image/png"/>
  <Override PartName="/ppt/media/image41.png" ContentType="image/png"/>
  <Override PartName="/ppt/media/image16.png" ContentType="image/png"/>
  <Override PartName="/ppt/media/image50.png" ContentType="image/png"/>
  <Override PartName="/ppt/media/image25.png" ContentType="image/png"/>
  <Override PartName="/ppt/media/image46.png" ContentType="image/png"/>
  <Override PartName="/ppt/media/image40.png" ContentType="image/png"/>
  <Override PartName="/ppt/media/image15.png" ContentType="image/png"/>
  <Override PartName="/ppt/media/image24.png" ContentType="image/png"/>
  <Override PartName="/ppt/media/image45.png" ContentType="image/png"/>
  <Override PartName="/ppt/slideLayouts/slideLayout504.xml" ContentType="application/vnd.openxmlformats-officedocument.presentationml.slideLayout+xml"/>
  <Override PartName="/ppt/slideLayouts/slideLayout503.xml" ContentType="application/vnd.openxmlformats-officedocument.presentationml.slideLayout+xml"/>
  <Override PartName="/ppt/slideLayouts/slideLayout502.xml" ContentType="application/vnd.openxmlformats-officedocument.presentationml.slideLayout+xml"/>
  <Override PartName="/ppt/slideLayouts/slideLayout501.xml" ContentType="application/vnd.openxmlformats-officedocument.presentationml.slideLayout+xml"/>
  <Override PartName="/ppt/slideLayouts/slideLayout500.xml" ContentType="application/vnd.openxmlformats-officedocument.presentationml.slideLayout+xml"/>
  <Override PartName="/ppt/slideLayouts/slideLayout499.xml" ContentType="application/vnd.openxmlformats-officedocument.presentationml.slideLayout+xml"/>
  <Override PartName="/ppt/slideLayouts/slideLayout498.xml" ContentType="application/vnd.openxmlformats-officedocument.presentationml.slideLayout+xml"/>
  <Override PartName="/ppt/slideLayouts/slideLayout497.xml" ContentType="application/vnd.openxmlformats-officedocument.presentationml.slideLayout+xml"/>
  <Override PartName="/ppt/slideLayouts/slideLayout496.xml" ContentType="application/vnd.openxmlformats-officedocument.presentationml.slideLayout+xml"/>
  <Override PartName="/ppt/slideLayouts/slideLayout495.xml" ContentType="application/vnd.openxmlformats-officedocument.presentationml.slideLayout+xml"/>
  <Override PartName="/ppt/slideLayouts/slideLayout489.xml" ContentType="application/vnd.openxmlformats-officedocument.presentationml.slideLayout+xml"/>
  <Override PartName="/ppt/slideLayouts/slideLayout488.xml" ContentType="application/vnd.openxmlformats-officedocument.presentationml.slideLayout+xml"/>
  <Override PartName="/ppt/slideLayouts/slideLayout487.xml" ContentType="application/vnd.openxmlformats-officedocument.presentationml.slideLayout+xml"/>
  <Override PartName="/ppt/slideLayouts/slideLayout486.xml" ContentType="application/vnd.openxmlformats-officedocument.presentationml.slideLayout+xml"/>
  <Override PartName="/ppt/slideLayouts/slideLayout485.xml" ContentType="application/vnd.openxmlformats-officedocument.presentationml.slideLayout+xml"/>
  <Override PartName="/ppt/slideLayouts/slideLayout479.xml" ContentType="application/vnd.openxmlformats-officedocument.presentationml.slideLayout+xml"/>
  <Override PartName="/ppt/slideLayouts/slideLayout478.xml" ContentType="application/vnd.openxmlformats-officedocument.presentationml.slideLayout+xml"/>
  <Override PartName="/ppt/slideLayouts/slideLayout477.xml" ContentType="application/vnd.openxmlformats-officedocument.presentationml.slideLayout+xml"/>
  <Override PartName="/ppt/slideLayouts/slideLayout476.xml" ContentType="application/vnd.openxmlformats-officedocument.presentationml.slideLayout+xml"/>
  <Override PartName="/ppt/slideLayouts/slideLayout475.xml" ContentType="application/vnd.openxmlformats-officedocument.presentationml.slideLayout+xml"/>
  <Override PartName="/ppt/slideLayouts/slideLayout465.xml" ContentType="application/vnd.openxmlformats-officedocument.presentationml.slideLayout+xml"/>
  <Override PartName="/ppt/slideLayouts/slideLayout455.xml" ContentType="application/vnd.openxmlformats-officedocument.presentationml.slideLayout+xml"/>
  <Override PartName="/ppt/slideLayouts/slideLayout445.xml" ContentType="application/vnd.openxmlformats-officedocument.presentationml.slideLayout+xml"/>
  <Override PartName="/ppt/slideLayouts/slideLayout435.xml" ContentType="application/vnd.openxmlformats-officedocument.presentationml.slideLayout+xml"/>
  <Override PartName="/ppt/slideLayouts/slideLayout425.xml" ContentType="application/vnd.openxmlformats-officedocument.presentationml.slideLayout+xml"/>
  <Override PartName="/ppt/slideLayouts/slideLayout415.xml" ContentType="application/vnd.openxmlformats-officedocument.presentationml.slideLayout+xml"/>
  <Override PartName="/ppt/slideLayouts/slideLayout405.xml" ContentType="application/vnd.openxmlformats-officedocument.presentationml.slideLayout+xml"/>
  <Override PartName="/ppt/slideLayouts/slideLayout404.xml" ContentType="application/vnd.openxmlformats-officedocument.presentationml.slideLayout+xml"/>
  <Override PartName="/ppt/slideLayouts/slideLayout403.xml" ContentType="application/vnd.openxmlformats-officedocument.presentationml.slideLayout+xml"/>
  <Override PartName="/ppt/slideLayouts/slideLayout402.xml" ContentType="application/vnd.openxmlformats-officedocument.presentationml.slideLayout+xml"/>
  <Override PartName="/ppt/slideLayouts/slideLayout401.xml" ContentType="application/vnd.openxmlformats-officedocument.presentationml.slideLayout+xml"/>
  <Override PartName="/ppt/slideLayouts/slideLayout400.xml" ContentType="application/vnd.openxmlformats-officedocument.presentationml.slideLayout+xml"/>
  <Override PartName="/ppt/slideLayouts/slideLayout397.xml" ContentType="application/vnd.openxmlformats-officedocument.presentationml.slideLayout+xml"/>
  <Override PartName="/ppt/slideLayouts/slideLayout396.xml" ContentType="application/vnd.openxmlformats-officedocument.presentationml.slideLayout+xml"/>
  <Override PartName="/ppt/slideLayouts/slideLayout395.xml" ContentType="application/vnd.openxmlformats-officedocument.presentationml.slideLayout+xml"/>
  <Override PartName="/ppt/slideLayouts/slideLayout166.xml" ContentType="application/vnd.openxmlformats-officedocument.presentationml.slideLayout+xml"/>
  <Override PartName="/ppt/slideLayouts/slideLayout371.xml" ContentType="application/vnd.openxmlformats-officedocument.presentationml.slideLayout+xml"/>
  <Override PartName="/ppt/slideLayouts/slideLayout165.xml" ContentType="application/vnd.openxmlformats-officedocument.presentationml.slideLayout+xml"/>
  <Override PartName="/ppt/slideLayouts/slideLayout370.xml" ContentType="application/vnd.openxmlformats-officedocument.presentationml.slideLayout+xml"/>
  <Override PartName="/ppt/slideLayouts/slideLayout156.xml" ContentType="application/vnd.openxmlformats-officedocument.presentationml.slideLayout+xml"/>
  <Override PartName="/ppt/slideLayouts/slideLayout361.xml" ContentType="application/vnd.openxmlformats-officedocument.presentationml.slideLayout+xml"/>
  <Override PartName="/ppt/slideLayouts/slideLayout155.xml" ContentType="application/vnd.openxmlformats-officedocument.presentationml.slideLayout+xml"/>
  <Override PartName="/ppt/slideLayouts/slideLayout360.xml" ContentType="application/vnd.openxmlformats-officedocument.presentationml.slideLayout+xml"/>
  <Override PartName="/ppt/slideLayouts/slideLayout146.xml" ContentType="application/vnd.openxmlformats-officedocument.presentationml.slideLayout+xml"/>
  <Override PartName="/ppt/slideLayouts/slideLayout351.xml" ContentType="application/vnd.openxmlformats-officedocument.presentationml.slideLayout+xml"/>
  <Override PartName="/ppt/slideLayouts/slideLayout145.xml" ContentType="application/vnd.openxmlformats-officedocument.presentationml.slideLayout+xml"/>
  <Override PartName="/ppt/slideLayouts/slideLayout350.xml" ContentType="application/vnd.openxmlformats-officedocument.presentationml.slideLayout+xml"/>
  <Override PartName="/ppt/slideLayouts/slideLayout136.xml" ContentType="application/vnd.openxmlformats-officedocument.presentationml.slideLayout+xml"/>
  <Override PartName="/ppt/slideLayouts/slideLayout341.xml" ContentType="application/vnd.openxmlformats-officedocument.presentationml.slideLayout+xml"/>
  <Override PartName="/ppt/slideLayouts/slideLayout135.xml" ContentType="application/vnd.openxmlformats-officedocument.presentationml.slideLayout+xml"/>
  <Override PartName="/ppt/slideLayouts/slideLayout340.xml" ContentType="application/vnd.openxmlformats-officedocument.presentationml.slideLayout+xml"/>
  <Override PartName="/ppt/slideLayouts/slideLayout126.xml" ContentType="application/vnd.openxmlformats-officedocument.presentationml.slideLayout+xml"/>
  <Override PartName="/ppt/slideLayouts/slideLayout331.xml" ContentType="application/vnd.openxmlformats-officedocument.presentationml.slideLayout+xml"/>
  <Override PartName="/ppt/slideLayouts/slideLayout125.xml" ContentType="application/vnd.openxmlformats-officedocument.presentationml.slideLayout+xml"/>
  <Override PartName="/ppt/slideLayouts/slideLayout330.xml" ContentType="application/vnd.openxmlformats-officedocument.presentationml.slideLayout+xml"/>
  <Override PartName="/ppt/slideLayouts/slideLayout299.xml" ContentType="application/vnd.openxmlformats-officedocument.presentationml.slideLayout+xml"/>
  <Override PartName="/ppt/slideLayouts/slideLayout298.xml" ContentType="application/vnd.openxmlformats-officedocument.presentationml.slideLayout+xml"/>
  <Override PartName="/ppt/slideLayouts/slideLayout297.xml" ContentType="application/vnd.openxmlformats-officedocument.presentationml.slideLayout+xml"/>
  <Override PartName="/ppt/slideLayouts/slideLayout296.xml" ContentType="application/vnd.openxmlformats-officedocument.presentationml.slideLayout+xml"/>
  <Override PartName="/ppt/slideLayouts/slideLayout494.xml" ContentType="application/vnd.openxmlformats-officedocument.presentationml.slideLayout+xml"/>
  <Override PartName="/ppt/slideLayouts/slideLayout289.xml" ContentType="application/vnd.openxmlformats-officedocument.presentationml.slideLayout+xml"/>
  <Override PartName="/ppt/slideLayouts/slideLayout493.xml" ContentType="application/vnd.openxmlformats-officedocument.presentationml.slideLayout+xml"/>
  <Override PartName="/ppt/slideLayouts/slideLayout288.xml" ContentType="application/vnd.openxmlformats-officedocument.presentationml.slideLayout+xml"/>
  <Override PartName="/ppt/slideLayouts/slideLayout492.xml" ContentType="application/vnd.openxmlformats-officedocument.presentationml.slideLayout+xml"/>
  <Override PartName="/ppt/slideLayouts/slideLayout287.xml" ContentType="application/vnd.openxmlformats-officedocument.presentationml.slideLayout+xml"/>
  <Override PartName="/ppt/slideLayouts/slideLayout491.xml" ContentType="application/vnd.openxmlformats-officedocument.presentationml.slideLayout+xml"/>
  <Override PartName="/ppt/slideLayouts/slideLayout286.xml" ContentType="application/vnd.openxmlformats-officedocument.presentationml.slideLayout+xml"/>
  <Override PartName="/ppt/slideLayouts/slideLayout490.xml" ContentType="application/vnd.openxmlformats-officedocument.presentationml.slideLayout+xml"/>
  <Override PartName="/ppt/slideLayouts/slideLayout285.xml" ContentType="application/vnd.openxmlformats-officedocument.presentationml.slideLayout+xml"/>
  <Override PartName="/ppt/slideLayouts/slideLayout284.xml" ContentType="application/vnd.openxmlformats-officedocument.presentationml.slideLayout+xml"/>
  <Override PartName="/ppt/slideLayouts/slideLayout283.xml" ContentType="application/vnd.openxmlformats-officedocument.presentationml.slideLayout+xml"/>
  <Override PartName="/ppt/slideLayouts/slideLayout282.xml" ContentType="application/vnd.openxmlformats-officedocument.presentationml.slideLayout+xml"/>
  <Override PartName="/ppt/slideLayouts/slideLayout281.xml" ContentType="application/vnd.openxmlformats-officedocument.presentationml.slideLayout+xml"/>
  <Override PartName="/ppt/slideLayouts/slideLayout280.xml" ContentType="application/vnd.openxmlformats-officedocument.presentationml.slideLayout+xml"/>
  <Override PartName="/ppt/slideLayouts/slideLayout484.xml" ContentType="application/vnd.openxmlformats-officedocument.presentationml.slideLayout+xml"/>
  <Override PartName="/ppt/slideLayouts/slideLayout279.xml" ContentType="application/vnd.openxmlformats-officedocument.presentationml.slideLayout+xml"/>
  <Override PartName="/ppt/slideLayouts/slideLayout483.xml" ContentType="application/vnd.openxmlformats-officedocument.presentationml.slideLayout+xml"/>
  <Override PartName="/ppt/slideLayouts/slideLayout278.xml" ContentType="application/vnd.openxmlformats-officedocument.presentationml.slideLayout+xml"/>
  <Override PartName="/ppt/slideLayouts/slideLayout482.xml" ContentType="application/vnd.openxmlformats-officedocument.presentationml.slideLayout+xml"/>
  <Override PartName="/ppt/slideLayouts/slideLayout277.xml" ContentType="application/vnd.openxmlformats-officedocument.presentationml.slideLayout+xml"/>
  <Override PartName="/ppt/slideLayouts/slideLayout481.xml" ContentType="application/vnd.openxmlformats-officedocument.presentationml.slideLayout+xml"/>
  <Override PartName="/ppt/slideLayouts/slideLayout276.xml" ContentType="application/vnd.openxmlformats-officedocument.presentationml.slideLayout+xml"/>
  <Override PartName="/ppt/slideLayouts/slideLayout480.xml" ContentType="application/vnd.openxmlformats-officedocument.presentationml.slideLayout+xml"/>
  <Override PartName="/ppt/slideLayouts/slideLayout275.xml" ContentType="application/vnd.openxmlformats-officedocument.presentationml.slideLayout+xml"/>
  <Override PartName="/ppt/slideLayouts/slideLayout274.xml" ContentType="application/vnd.openxmlformats-officedocument.presentationml.slideLayout+xml"/>
  <Override PartName="/ppt/slideLayouts/slideLayout273.xml" ContentType="application/vnd.openxmlformats-officedocument.presentationml.slideLayout+xml"/>
  <Override PartName="/ppt/slideLayouts/slideLayout272.xml" ContentType="application/vnd.openxmlformats-officedocument.presentationml.slideLayout+xml"/>
  <Override PartName="/ppt/slideLayouts/slideLayout271.xml" ContentType="application/vnd.openxmlformats-officedocument.presentationml.slideLayout+xml"/>
  <Override PartName="/ppt/slideLayouts/slideLayout270.xml" ContentType="application/vnd.openxmlformats-officedocument.presentationml.slideLayout+xml"/>
  <Override PartName="/ppt/slideLayouts/slideLayout474.xml" ContentType="application/vnd.openxmlformats-officedocument.presentationml.slideLayout+xml"/>
  <Override PartName="/ppt/slideLayouts/slideLayout269.xml" ContentType="application/vnd.openxmlformats-officedocument.presentationml.slideLayout+xml"/>
  <Override PartName="/ppt/slideLayouts/slideLayout473.xml" ContentType="application/vnd.openxmlformats-officedocument.presentationml.slideLayout+xml"/>
  <Override PartName="/ppt/slideLayouts/slideLayout268.xml" ContentType="application/vnd.openxmlformats-officedocument.presentationml.slideLayout+xml"/>
  <Override PartName="/ppt/slideLayouts/slideLayout472.xml" ContentType="application/vnd.openxmlformats-officedocument.presentationml.slideLayout+xml"/>
  <Override PartName="/ppt/slideLayouts/slideLayout267.xml" ContentType="application/vnd.openxmlformats-officedocument.presentationml.slideLayout+xml"/>
  <Override PartName="/ppt/slideLayouts/slideLayout471.xml" ContentType="application/vnd.openxmlformats-officedocument.presentationml.slideLayout+xml"/>
  <Override PartName="/ppt/slideLayouts/slideLayout266.xml" ContentType="application/vnd.openxmlformats-officedocument.presentationml.slideLayout+xml"/>
  <Override PartName="/ppt/slideLayouts/slideLayout470.xml" ContentType="application/vnd.openxmlformats-officedocument.presentationml.slideLayout+xml"/>
  <Override PartName="/ppt/slideLayouts/slideLayout265.xml" ContentType="application/vnd.openxmlformats-officedocument.presentationml.slideLayout+xml"/>
  <Override PartName="/ppt/slideLayouts/slideLayout264.xml" ContentType="application/vnd.openxmlformats-officedocument.presentationml.slideLayout+xml"/>
  <Override PartName="/ppt/slideLayouts/slideLayout263.xml" ContentType="application/vnd.openxmlformats-officedocument.presentationml.slideLayout+xml"/>
  <Override PartName="/ppt/slideLayouts/slideLayout262.xml" ContentType="application/vnd.openxmlformats-officedocument.presentationml.slideLayout+xml"/>
  <Override PartName="/ppt/slideLayouts/slideLayout261.xml" ContentType="application/vnd.openxmlformats-officedocument.presentationml.slideLayout+xml"/>
  <Override PartName="/ppt/slideLayouts/slideLayout260.xml" ContentType="application/vnd.openxmlformats-officedocument.presentationml.slideLayout+xml"/>
  <Override PartName="/ppt/slideLayouts/slideLayout464.xml" ContentType="application/vnd.openxmlformats-officedocument.presentationml.slideLayout+xml"/>
  <Override PartName="/ppt/slideLayouts/slideLayout259.xml" ContentType="application/vnd.openxmlformats-officedocument.presentationml.slideLayout+xml"/>
  <Override PartName="/ppt/slideLayouts/slideLayout463.xml" ContentType="application/vnd.openxmlformats-officedocument.presentationml.slideLayout+xml"/>
  <Override PartName="/ppt/slideLayouts/slideLayout258.xml" ContentType="application/vnd.openxmlformats-officedocument.presentationml.slideLayout+xml"/>
  <Override PartName="/ppt/slideLayouts/slideLayout462.xml" ContentType="application/vnd.openxmlformats-officedocument.presentationml.slideLayout+xml"/>
  <Override PartName="/ppt/slideLayouts/slideLayout257.xml" ContentType="application/vnd.openxmlformats-officedocument.presentationml.slideLayout+xml"/>
  <Override PartName="/ppt/slideLayouts/slideLayout461.xml" ContentType="application/vnd.openxmlformats-officedocument.presentationml.slideLayout+xml"/>
  <Override PartName="/ppt/slideLayouts/slideLayout256.xml" ContentType="application/vnd.openxmlformats-officedocument.presentationml.slideLayout+xml"/>
  <Override PartName="/ppt/slideLayouts/slideLayout460.xml" ContentType="application/vnd.openxmlformats-officedocument.presentationml.slideLayout+xml"/>
  <Override PartName="/ppt/slideLayouts/slideLayout255.xml" ContentType="application/vnd.openxmlformats-officedocument.presentationml.slideLayout+xml"/>
  <Override PartName="/ppt/slideLayouts/slideLayout254.xml" ContentType="application/vnd.openxmlformats-officedocument.presentationml.slideLayout+xml"/>
  <Override PartName="/ppt/slideLayouts/slideLayout253.xml" ContentType="application/vnd.openxmlformats-officedocument.presentationml.slideLayout+xml"/>
  <Override PartName="/ppt/slideLayouts/slideLayout252.xml" ContentType="application/vnd.openxmlformats-officedocument.presentationml.slideLayout+xml"/>
  <Override PartName="/ppt/slideLayouts/slideLayout251.xml" ContentType="application/vnd.openxmlformats-officedocument.presentationml.slideLayout+xml"/>
  <Override PartName="/ppt/slideLayouts/slideLayout250.xml" ContentType="application/vnd.openxmlformats-officedocument.presentationml.slideLayout+xml"/>
  <Override PartName="/ppt/slideLayouts/slideLayout454.xml" ContentType="application/vnd.openxmlformats-officedocument.presentationml.slideLayout+xml"/>
  <Override PartName="/ppt/slideLayouts/slideLayout249.xml" ContentType="application/vnd.openxmlformats-officedocument.presentationml.slideLayout+xml"/>
  <Override PartName="/ppt/slideLayouts/slideLayout453.xml" ContentType="application/vnd.openxmlformats-officedocument.presentationml.slideLayout+xml"/>
  <Override PartName="/ppt/slideLayouts/slideLayout248.xml" ContentType="application/vnd.openxmlformats-officedocument.presentationml.slideLayout+xml"/>
  <Override PartName="/ppt/slideLayouts/slideLayout452.xml" ContentType="application/vnd.openxmlformats-officedocument.presentationml.slideLayout+xml"/>
  <Override PartName="/ppt/slideLayouts/slideLayout247.xml" ContentType="application/vnd.openxmlformats-officedocument.presentationml.slideLayout+xml"/>
  <Override PartName="/ppt/slideLayouts/slideLayout451.xml" ContentType="application/vnd.openxmlformats-officedocument.presentationml.slideLayout+xml"/>
  <Override PartName="/ppt/slideLayouts/slideLayout246.xml" ContentType="application/vnd.openxmlformats-officedocument.presentationml.slideLayout+xml"/>
  <Override PartName="/ppt/slideLayouts/slideLayout450.xml" ContentType="application/vnd.openxmlformats-officedocument.presentationml.slideLayout+xml"/>
  <Override PartName="/ppt/slideLayouts/slideLayout245.xml" ContentType="application/vnd.openxmlformats-officedocument.presentationml.slideLayout+xml"/>
  <Override PartName="/ppt/slideLayouts/slideLayout244.xml" ContentType="application/vnd.openxmlformats-officedocument.presentationml.slideLayout+xml"/>
  <Override PartName="/ppt/slideLayouts/slideLayout243.xml" ContentType="application/vnd.openxmlformats-officedocument.presentationml.slideLayout+xml"/>
  <Override PartName="/ppt/slideLayouts/slideLayout242.xml" ContentType="application/vnd.openxmlformats-officedocument.presentationml.slideLayout+xml"/>
  <Override PartName="/ppt/slideLayouts/slideLayout241.xml" ContentType="application/vnd.openxmlformats-officedocument.presentationml.slideLayout+xml"/>
  <Override PartName="/ppt/slideLayouts/slideLayout240.xml" ContentType="application/vnd.openxmlformats-officedocument.presentationml.slideLayout+xml"/>
  <Override PartName="/ppt/slideLayouts/slideLayout444.xml" ContentType="application/vnd.openxmlformats-officedocument.presentationml.slideLayout+xml"/>
  <Override PartName="/ppt/slideLayouts/slideLayout239.xml" ContentType="application/vnd.openxmlformats-officedocument.presentationml.slideLayout+xml"/>
  <Override PartName="/ppt/slideLayouts/slideLayout443.xml" ContentType="application/vnd.openxmlformats-officedocument.presentationml.slideLayout+xml"/>
  <Override PartName="/ppt/slideLayouts/slideLayout238.xml" ContentType="application/vnd.openxmlformats-officedocument.presentationml.slideLayout+xml"/>
  <Override PartName="/ppt/slideLayouts/slideLayout51.xml" ContentType="application/vnd.openxmlformats-officedocument.presentationml.slideLayout+xml"/>
  <Override PartName="/ppt/slideLayouts/slideLayout389.xml" ContentType="application/vnd.openxmlformats-officedocument.presentationml.slideLayout+xml"/>
  <Override PartName="/ppt/slideLayouts/slideLayout442.xml" ContentType="application/vnd.openxmlformats-officedocument.presentationml.slideLayout+xml"/>
  <Override PartName="/ppt/slideLayouts/slideLayout237.xml" ContentType="application/vnd.openxmlformats-officedocument.presentationml.slideLayout+xml"/>
  <Override PartName="/ppt/slideLayouts/slideLayout50.xml" ContentType="application/vnd.openxmlformats-officedocument.presentationml.slideLayout+xml"/>
  <Override PartName="/ppt/slideLayouts/slideLayout388.xml" ContentType="application/vnd.openxmlformats-officedocument.presentationml.slideLayout+xml"/>
  <Override PartName="/ppt/slideLayouts/slideLayout441.xml" ContentType="application/vnd.openxmlformats-officedocument.presentationml.slideLayout+xml"/>
  <Override PartName="/ppt/slideLayouts/slideLayout236.xml" ContentType="application/vnd.openxmlformats-officedocument.presentationml.slideLayout+xml"/>
  <Override PartName="/ppt/slideLayouts/slideLayout387.xml" ContentType="application/vnd.openxmlformats-officedocument.presentationml.slideLayout+xml"/>
  <Override PartName="/ppt/slideLayouts/slideLayout440.xml" ContentType="application/vnd.openxmlformats-officedocument.presentationml.slideLayout+xml"/>
  <Override PartName="/ppt/slideLayouts/slideLayout235.xml" ContentType="application/vnd.openxmlformats-officedocument.presentationml.slideLayout+xml"/>
  <Override PartName="/ppt/slideLayouts/slideLayout386.xml" ContentType="application/vnd.openxmlformats-officedocument.presentationml.slideLayout+xml"/>
  <Override PartName="/ppt/slideLayouts/slideLayout234.xml" ContentType="application/vnd.openxmlformats-officedocument.presentationml.slideLayout+xml"/>
  <Override PartName="/ppt/slideLayouts/slideLayout385.xml" ContentType="application/vnd.openxmlformats-officedocument.presentationml.slideLayout+xml"/>
  <Override PartName="/ppt/slideLayouts/slideLayout233.xml" ContentType="application/vnd.openxmlformats-officedocument.presentationml.slideLayout+xml"/>
  <Override PartName="/ppt/slideLayouts/slideLayout179.xml" ContentType="application/vnd.openxmlformats-officedocument.presentationml.slideLayout+xml"/>
  <Override PartName="/ppt/slideLayouts/slideLayout384.xml" ContentType="application/vnd.openxmlformats-officedocument.presentationml.slideLayout+xml"/>
  <Override PartName="/ppt/slideLayouts/slideLayout232.xml" ContentType="application/vnd.openxmlformats-officedocument.presentationml.slideLayout+xml"/>
  <Override PartName="/ppt/slideLayouts/slideLayout178.xml" ContentType="application/vnd.openxmlformats-officedocument.presentationml.slideLayout+xml"/>
  <Override PartName="/ppt/slideLayouts/slideLayout383.xml" ContentType="application/vnd.openxmlformats-officedocument.presentationml.slideLayout+xml"/>
  <Override PartName="/ppt/slideLayouts/slideLayout231.xml" ContentType="application/vnd.openxmlformats-officedocument.presentationml.slideLayout+xml"/>
  <Override PartName="/ppt/slideLayouts/slideLayout177.xml" ContentType="application/vnd.openxmlformats-officedocument.presentationml.slideLayout+xml"/>
  <Override PartName="/ppt/slideLayouts/slideLayout382.xml" ContentType="application/vnd.openxmlformats-officedocument.presentationml.slideLayout+xml"/>
  <Override PartName="/ppt/slideLayouts/slideLayout230.xml" ContentType="application/vnd.openxmlformats-officedocument.presentationml.slideLayout+xml"/>
  <Override PartName="/ppt/slideLayouts/slideLayout434.xml" ContentType="application/vnd.openxmlformats-officedocument.presentationml.slideLayout+xml"/>
  <Override PartName="/ppt/slideLayouts/slideLayout229.xml" ContentType="application/vnd.openxmlformats-officedocument.presentationml.slideLayout+xml"/>
  <Override PartName="/ppt/slideLayouts/slideLayout433.xml" ContentType="application/vnd.openxmlformats-officedocument.presentationml.slideLayout+xml"/>
  <Override PartName="/ppt/slideLayouts/slideLayout228.xml" ContentType="application/vnd.openxmlformats-officedocument.presentationml.slideLayout+xml"/>
  <Override PartName="/ppt/slideLayouts/slideLayout41.xml" ContentType="application/vnd.openxmlformats-officedocument.presentationml.slideLayout+xml"/>
  <Override PartName="/ppt/slideLayouts/slideLayout379.xml" ContentType="application/vnd.openxmlformats-officedocument.presentationml.slideLayout+xml"/>
  <Override PartName="/ppt/slideLayouts/slideLayout432.xml" ContentType="application/vnd.openxmlformats-officedocument.presentationml.slideLayout+xml"/>
  <Override PartName="/ppt/slideLayouts/slideLayout227.xml" ContentType="application/vnd.openxmlformats-officedocument.presentationml.slideLayout+xml"/>
  <Override PartName="/ppt/slideLayouts/slideLayout40.xml" ContentType="application/vnd.openxmlformats-officedocument.presentationml.slideLayout+xml"/>
  <Override PartName="/ppt/slideLayouts/slideLayout378.xml" ContentType="application/vnd.openxmlformats-officedocument.presentationml.slideLayout+xml"/>
  <Override PartName="/ppt/slideLayouts/slideLayout431.xml" ContentType="application/vnd.openxmlformats-officedocument.presentationml.slideLayout+xml"/>
  <Override PartName="/ppt/slideLayouts/slideLayout226.xml" ContentType="application/vnd.openxmlformats-officedocument.presentationml.slideLayout+xml"/>
  <Override PartName="/ppt/slideLayouts/slideLayout377.xml" ContentType="application/vnd.openxmlformats-officedocument.presentationml.slideLayout+xml"/>
  <Override PartName="/ppt/slideLayouts/slideLayout430.xml" ContentType="application/vnd.openxmlformats-officedocument.presentationml.slideLayout+xml"/>
  <Override PartName="/ppt/slideLayouts/slideLayout225.xml" ContentType="application/vnd.openxmlformats-officedocument.presentationml.slideLayout+xml"/>
  <Override PartName="/ppt/slideLayouts/slideLayout376.xml" ContentType="application/vnd.openxmlformats-officedocument.presentationml.slideLayout+xml"/>
  <Override PartName="/ppt/slideLayouts/slideLayout224.xml" ContentType="application/vnd.openxmlformats-officedocument.presentationml.slideLayout+xml"/>
  <Override PartName="/ppt/slideLayouts/slideLayout375.xml" ContentType="application/vnd.openxmlformats-officedocument.presentationml.slideLayout+xml"/>
  <Override PartName="/ppt/slideLayouts/slideLayout223.xml" ContentType="application/vnd.openxmlformats-officedocument.presentationml.slideLayout+xml"/>
  <Override PartName="/ppt/slideLayouts/slideLayout169.xml" ContentType="application/vnd.openxmlformats-officedocument.presentationml.slideLayout+xml"/>
  <Override PartName="/ppt/slideLayouts/slideLayout374.xml" ContentType="application/vnd.openxmlformats-officedocument.presentationml.slideLayout+xml"/>
  <Override PartName="/ppt/slideLayouts/slideLayout222.xml" ContentType="application/vnd.openxmlformats-officedocument.presentationml.slideLayout+xml"/>
  <Override PartName="/ppt/slideLayouts/slideLayout168.xml" ContentType="application/vnd.openxmlformats-officedocument.presentationml.slideLayout+xml"/>
  <Override PartName="/ppt/slideLayouts/slideLayout373.xml" ContentType="application/vnd.openxmlformats-officedocument.presentationml.slideLayout+xml"/>
  <Override PartName="/ppt/slideLayouts/slideLayout221.xml" ContentType="application/vnd.openxmlformats-officedocument.presentationml.slideLayout+xml"/>
  <Override PartName="/ppt/slideLayouts/slideLayout167.xml" ContentType="application/vnd.openxmlformats-officedocument.presentationml.slideLayout+xml"/>
  <Override PartName="/ppt/slideLayouts/slideLayout372.xml" ContentType="application/vnd.openxmlformats-officedocument.presentationml.slideLayout+xml"/>
  <Override PartName="/ppt/slideLayouts/slideLayout220.xml" ContentType="application/vnd.openxmlformats-officedocument.presentationml.slideLayout+xml"/>
  <Override PartName="/ppt/slideLayouts/slideLayout200.xml" ContentType="application/vnd.openxmlformats-officedocument.presentationml.slideLayout+xml"/>
  <Override PartName="/ppt/slideLayouts/slideLayout116.xml" ContentType="application/vnd.openxmlformats-officedocument.presentationml.slideLayout+xml"/>
  <Override PartName="/ppt/slideLayouts/slideLayout321.xml" ContentType="application/vnd.openxmlformats-officedocument.presentationml.slideLayout+xml"/>
  <Override PartName="/ppt/slideLayouts/slideLayout194.xml" ContentType="application/vnd.openxmlformats-officedocument.presentationml.slideLayout+xml"/>
  <Override PartName="/ppt/slideLayouts/slideLayout12.xml" ContentType="application/vnd.openxmlformats-officedocument.presentationml.slideLayout+xml"/>
  <Override PartName="/ppt/slideLayouts/slideLayout362.xml" ContentType="application/vnd.openxmlformats-officedocument.presentationml.slideLayout+xml"/>
  <Override PartName="/ppt/slideLayouts/slideLayout157.xml" ContentType="application/vnd.openxmlformats-officedocument.presentationml.slideLayout+xml"/>
  <Override PartName="/ppt/slideLayouts/slideLayout349.xml" ContentType="application/vnd.openxmlformats-officedocument.presentationml.slideLayout+xml"/>
  <Override PartName="/ppt/slideLayouts/slideLayout11.xml" ContentType="application/vnd.openxmlformats-officedocument.presentationml.slideLayout+xml"/>
  <Override PartName="/ppt/slideLayouts/slideLayout348.xml" ContentType="application/vnd.openxmlformats-officedocument.presentationml.slideLayout+xml"/>
  <Override PartName="/ppt/slideLayouts/slideLayout10.xml" ContentType="application/vnd.openxmlformats-officedocument.presentationml.slideLayout+xml"/>
  <Override PartName="/ppt/slideLayouts/slideLayout154.xml" ContentType="application/vnd.openxmlformats-officedocument.presentationml.slideLayout+xml"/>
  <Override PartName="/ppt/slideLayouts/slideLayout429.xml" ContentType="application/vnd.openxmlformats-officedocument.presentationml.slideLayout+xml"/>
  <Override PartName="/ppt/slideLayouts/slideLayout153.xml" ContentType="application/vnd.openxmlformats-officedocument.presentationml.slideLayout+xml"/>
  <Override PartName="/ppt/slideLayouts/slideLayout428.xml" ContentType="application/vnd.openxmlformats-officedocument.presentationml.slideLayout+xml"/>
  <Override PartName="/ppt/slideLayouts/slideLayout152.xml" ContentType="application/vnd.openxmlformats-officedocument.presentationml.slideLayout+xml"/>
  <Override PartName="/ppt/slideLayouts/slideLayout427.xml" ContentType="application/vnd.openxmlformats-officedocument.presentationml.slideLayout+xml"/>
  <Override PartName="/ppt/slideLayouts/slideLayout151.xml" ContentType="application/vnd.openxmlformats-officedocument.presentationml.slideLayout+xml"/>
  <Override PartName="/ppt/slideLayouts/slideLayout354.xml" ContentType="application/vnd.openxmlformats-officedocument.presentationml.slideLayout+xml"/>
  <Override PartName="/ppt/slideLayouts/slideLayout149.xml" ContentType="application/vnd.openxmlformats-officedocument.presentationml.slideLayout+xml"/>
  <Override PartName="/ppt/slideLayouts/slideLayout353.xml" ContentType="application/vnd.openxmlformats-officedocument.presentationml.slideLayout+xml"/>
  <Override PartName="/ppt/slideLayouts/slideLayout148.xml" ContentType="application/vnd.openxmlformats-officedocument.presentationml.slideLayout+xml"/>
  <Override PartName="/ppt/slideLayouts/slideLayout352.xml" ContentType="application/vnd.openxmlformats-officedocument.presentationml.slideLayout+xml"/>
  <Override PartName="/ppt/slideLayouts/slideLayout147.xml" ContentType="application/vnd.openxmlformats-officedocument.presentationml.slideLayout+xml"/>
  <Override PartName="/ppt/slideLayouts/slideLayout144.xml" ContentType="application/vnd.openxmlformats-officedocument.presentationml.slideLayout+xml"/>
  <Override PartName="/ppt/slideLayouts/slideLayout419.xml" ContentType="application/vnd.openxmlformats-officedocument.presentationml.slideLayout+xml"/>
  <Override PartName="/ppt/slideLayouts/slideLayout143.xml" ContentType="application/vnd.openxmlformats-officedocument.presentationml.slideLayout+xml"/>
  <Override PartName="/ppt/slideLayouts/slideLayout418.xml" ContentType="application/vnd.openxmlformats-officedocument.presentationml.slideLayout+xml"/>
  <Override PartName="/ppt/slideLayouts/slideLayout142.xml" ContentType="application/vnd.openxmlformats-officedocument.presentationml.slideLayout+xml"/>
  <Override PartName="/ppt/slideLayouts/slideLayout417.xml" ContentType="application/vnd.openxmlformats-officedocument.presentationml.slideLayout+xml"/>
  <Override PartName="/ppt/slideLayouts/slideLayout141.xml" ContentType="application/vnd.openxmlformats-officedocument.presentationml.slideLayout+xml"/>
  <Override PartName="/ppt/slideLayouts/slideLayout344.xml" ContentType="application/vnd.openxmlformats-officedocument.presentationml.slideLayout+xml"/>
  <Override PartName="/ppt/slideLayouts/slideLayout139.xml" ContentType="application/vnd.openxmlformats-officedocument.presentationml.slideLayout+xml"/>
  <Override PartName="/ppt/slideLayouts/slideLayout343.xml" ContentType="application/vnd.openxmlformats-officedocument.presentationml.slideLayout+xml"/>
  <Override PartName="/ppt/slideLayouts/slideLayout138.xml" ContentType="application/vnd.openxmlformats-officedocument.presentationml.slideLayout+xml"/>
  <Override PartName="/ppt/slideLayouts/slideLayout342.xml" ContentType="application/vnd.openxmlformats-officedocument.presentationml.slideLayout+xml"/>
  <Override PartName="/ppt/slideLayouts/slideLayout137.xml" ContentType="application/vnd.openxmlformats-officedocument.presentationml.slideLayout+xml"/>
  <Override PartName="/ppt/slideLayouts/slideLayout134.xml" ContentType="application/vnd.openxmlformats-officedocument.presentationml.slideLayout+xml"/>
  <Override PartName="/ppt/slideLayouts/slideLayout409.xml" ContentType="application/vnd.openxmlformats-officedocument.presentationml.slideLayout+xml"/>
  <Override PartName="/ppt/slideLayouts/slideLayout133.xml" ContentType="application/vnd.openxmlformats-officedocument.presentationml.slideLayout+xml"/>
  <Override PartName="/ppt/slideLayouts/slideLayout408.xml" ContentType="application/vnd.openxmlformats-officedocument.presentationml.slideLayout+xml"/>
  <Override PartName="/ppt/slideLayouts/slideLayout132.xml" ContentType="application/vnd.openxmlformats-officedocument.presentationml.slideLayout+xml"/>
  <Override PartName="/ppt/slideLayouts/slideLayout316.xml" ContentType="application/vnd.openxmlformats-officedocument.presentationml.slideLayout+xml"/>
  <Override PartName="/ppt/slideLayouts/slideLayout44.xml" ContentType="application/vnd.openxmlformats-officedocument.presentationml.slideLayout+xml"/>
  <Override PartName="/ppt/slideLayouts/slideLayout394.xml" ContentType="application/vnd.openxmlformats-officedocument.presentationml.slideLayout+xml"/>
  <Override PartName="/ppt/slideLayouts/slideLayout189.xml" ContentType="application/vnd.openxmlformats-officedocument.presentationml.slideLayout+xml"/>
  <Override PartName="/ppt/slideLayouts/slideLayout407.xml" ContentType="application/vnd.openxmlformats-officedocument.presentationml.slideLayout+xml"/>
  <Override PartName="/ppt/slideLayouts/slideLayout131.xml" ContentType="application/vnd.openxmlformats-officedocument.presentationml.slideLayout+xml"/>
  <Override PartName="/ppt/slideLayouts/slideLayout2.xml" ContentType="application/vnd.openxmlformats-officedocument.presentationml.slideLayout+xml"/>
  <Override PartName="/ppt/slideLayouts/slideLayout334.xml" ContentType="application/vnd.openxmlformats-officedocument.presentationml.slideLayout+xml"/>
  <Override PartName="/ppt/slideLayouts/slideLayout129.xml" ContentType="application/vnd.openxmlformats-officedocument.presentationml.slideLayout+xml"/>
  <Override PartName="/ppt/slideLayouts/slideLayout333.xml" ContentType="application/vnd.openxmlformats-officedocument.presentationml.slideLayout+xml"/>
  <Override PartName="/ppt/slideLayouts/slideLayout1.xml" ContentType="application/vnd.openxmlformats-officedocument.presentationml.slideLayout+xml"/>
  <Override PartName="/ppt/slideLayouts/slideLayout128.xml" ContentType="application/vnd.openxmlformats-officedocument.presentationml.slideLayout+xml"/>
  <Override PartName="/ppt/slideLayouts/slideLayout332.xml" ContentType="application/vnd.openxmlformats-officedocument.presentationml.slideLayout+xml"/>
  <Override PartName="/ppt/slideLayouts/slideLayout127.xml" ContentType="application/vnd.openxmlformats-officedocument.presentationml.slideLayout+xml"/>
  <Override PartName="/ppt/slideLayouts/slideLayout124.xml" ContentType="application/vnd.openxmlformats-officedocument.presentationml.slideLayout+xml"/>
  <Override PartName="/ppt/slideLayouts/slideLayout123.xml" ContentType="application/vnd.openxmlformats-officedocument.presentationml.slideLayout+xml"/>
  <Override PartName="/ppt/slideLayouts/slideLayout122.xml" ContentType="application/vnd.openxmlformats-officedocument.presentationml.slideLayout+xml"/>
  <Override PartName="/ppt/slideLayouts/slideLayout306.xml" ContentType="application/vnd.openxmlformats-officedocument.presentationml.slideLayout+xml"/>
  <Override PartName="/ppt/slideLayouts/slideLayout34.xml" ContentType="application/vnd.openxmlformats-officedocument.presentationml.slideLayout+xml"/>
  <Override PartName="/ppt/slideLayouts/slideLayout121.xml" ContentType="application/vnd.openxmlformats-officedocument.presentationml.slideLayout+xml"/>
  <Override PartName="/ppt/slideLayouts/slideLayout324.xml" ContentType="application/vnd.openxmlformats-officedocument.presentationml.slideLayout+xml"/>
  <Override PartName="/ppt/slideLayouts/slideLayout119.xml" ContentType="application/vnd.openxmlformats-officedocument.presentationml.slideLayout+xml"/>
  <Override PartName="/ppt/slideLayouts/slideLayout323.xml" ContentType="application/vnd.openxmlformats-officedocument.presentationml.slideLayout+xml"/>
  <Override PartName="/ppt/slideLayouts/slideLayout118.xml" ContentType="application/vnd.openxmlformats-officedocument.presentationml.slideLayout+xml"/>
  <Override PartName="/ppt/slideLayouts/slideLayout322.xml" ContentType="application/vnd.openxmlformats-officedocument.presentationml.slideLayout+xml"/>
  <Override PartName="/ppt/slideLayouts/slideLayout117.xml" ContentType="application/vnd.openxmlformats-officedocument.presentationml.slideLayout+xml"/>
  <Override PartName="/ppt/slideLayouts/slideLayout320.xml" ContentType="application/vnd.openxmlformats-officedocument.presentationml.slideLayout+xml"/>
  <Override PartName="/ppt/slideLayouts/slideLayout115.xml" ContentType="application/vnd.openxmlformats-officedocument.presentationml.slideLayout+xml"/>
  <Override PartName="/ppt/slideLayouts/slideLayout114.xml" ContentType="application/vnd.openxmlformats-officedocument.presentationml.slideLayout+xml"/>
  <Override PartName="/ppt/slideLayouts/slideLayout113.xml" ContentType="application/vnd.openxmlformats-officedocument.presentationml.slideLayout+xml"/>
  <Override PartName="/ppt/slideLayouts/slideLayout112.xml" ContentType="application/vnd.openxmlformats-officedocument.presentationml.slideLayout+xml"/>
  <Override PartName="/ppt/slideLayouts/slideLayout24.xml" ContentType="application/vnd.openxmlformats-officedocument.presentationml.slideLayout+xml"/>
  <Override PartName="/ppt/slideLayouts/slideLayout111.xml" ContentType="application/vnd.openxmlformats-officedocument.presentationml.slideLayout+xml"/>
  <Override PartName="/ppt/slideLayouts/slideLayout295.xml" ContentType="application/vnd.openxmlformats-officedocument.presentationml.slideLayout+xml"/>
  <Override PartName="/ppt/slideLayouts/slideLayout314.xml" ContentType="application/vnd.openxmlformats-officedocument.presentationml.slideLayout+xml"/>
  <Override PartName="/ppt/slideLayouts/slideLayout109.xml" ContentType="application/vnd.openxmlformats-officedocument.presentationml.slideLayout+xml"/>
  <Override PartName="/ppt/slideLayouts/slideLayout294.xml" ContentType="application/vnd.openxmlformats-officedocument.presentationml.slideLayout+xml"/>
  <Override PartName="/ppt/slideLayouts/slideLayout313.xml" ContentType="application/vnd.openxmlformats-officedocument.presentationml.slideLayout+xml"/>
  <Override PartName="/ppt/slideLayouts/slideLayout108.xml" ContentType="application/vnd.openxmlformats-officedocument.presentationml.slideLayout+xml"/>
  <Override PartName="/ppt/slideLayouts/slideLayout293.xml" ContentType="application/vnd.openxmlformats-officedocument.presentationml.slideLayout+xml"/>
  <Override PartName="/ppt/slideLayouts/slideLayout312.xml" ContentType="application/vnd.openxmlformats-officedocument.presentationml.slideLayout+xml"/>
  <Override PartName="/ppt/slideLayouts/slideLayout107.xml" ContentType="application/vnd.openxmlformats-officedocument.presentationml.slideLayout+xml"/>
  <Override PartName="/ppt/slideLayouts/slideLayout292.xml" ContentType="application/vnd.openxmlformats-officedocument.presentationml.slideLayout+xml"/>
  <Override PartName="/ppt/slideLayouts/slideLayout311.xml" ContentType="application/vnd.openxmlformats-officedocument.presentationml.slideLayout+xml"/>
  <Override PartName="/ppt/slideLayouts/slideLayout106.xml" ContentType="application/vnd.openxmlformats-officedocument.presentationml.slideLayout+xml"/>
  <Override PartName="/ppt/slideLayouts/slideLayout291.xml" ContentType="application/vnd.openxmlformats-officedocument.presentationml.slideLayout+xml"/>
  <Override PartName="/ppt/slideLayouts/slideLayout310.xml" ContentType="application/vnd.openxmlformats-officedocument.presentationml.slideLayout+xml"/>
  <Override PartName="/ppt/slideLayouts/slideLayout105.xml" ContentType="application/vnd.openxmlformats-officedocument.presentationml.slideLayout+xml"/>
  <Override PartName="/ppt/slideLayouts/slideLayout290.xml" ContentType="application/vnd.openxmlformats-officedocument.presentationml.slideLayout+xml"/>
  <Override PartName="/ppt/slideLayouts/slideLayout104.xml" ContentType="application/vnd.openxmlformats-officedocument.presentationml.slideLayout+xml"/>
  <Override PartName="/ppt/slideLayouts/slideLayout103.xml" ContentType="application/vnd.openxmlformats-officedocument.presentationml.slideLayout+xml"/>
  <Override PartName="/ppt/slideLayouts/slideLayout102.xml" ContentType="application/vnd.openxmlformats-officedocument.presentationml.slideLayout+xml"/>
  <Override PartName="/ppt/slideLayouts/slideLayout14.xml" ContentType="application/vnd.openxmlformats-officedocument.presentationml.slideLayout+xml"/>
  <Override PartName="/ppt/slideLayouts/slideLayout364.xml" ContentType="application/vnd.openxmlformats-officedocument.presentationml.slideLayout+xml"/>
  <Override PartName="/ppt/slideLayouts/slideLayout159.xml" ContentType="application/vnd.openxmlformats-officedocument.presentationml.slideLayout+xml"/>
  <Override PartName="/ppt/slideLayouts/slideLayout101.xml" ContentType="application/vnd.openxmlformats-officedocument.presentationml.slideLayout+xml"/>
  <Override PartName="/ppt/slideLayouts/slideLayout13.xml" ContentType="application/vnd.openxmlformats-officedocument.presentationml.slideLayout+xml"/>
  <Override PartName="/ppt/slideLayouts/slideLayout363.xml" ContentType="application/vnd.openxmlformats-officedocument.presentationml.slideLayout+xml"/>
  <Override PartName="/ppt/slideLayouts/slideLayout158.xml" ContentType="application/vnd.openxmlformats-officedocument.presentationml.slideLayout+xml"/>
  <Override PartName="/ppt/slideLayouts/slideLayout100.xml" ContentType="application/vnd.openxmlformats-officedocument.presentationml.slideLayout+xml"/>
  <Override PartName="/ppt/slideLayouts/slideLayout31.xml" ContentType="application/vnd.openxmlformats-officedocument.presentationml.slideLayout+xml"/>
  <Override PartName="/ppt/slideLayouts/slideLayout369.xml" ContentType="application/vnd.openxmlformats-officedocument.presentationml.slideLayout+xml"/>
  <Override PartName="/ppt/slideLayouts/slideLayout422.xml" ContentType="application/vnd.openxmlformats-officedocument.presentationml.slideLayout+xml"/>
  <Override PartName="/ppt/slideLayouts/slideLayout217.xml" ContentType="application/vnd.openxmlformats-officedocument.presentationml.slideLayout+xml"/>
  <Override PartName="/ppt/slideLayouts/slideLayout97.xml" ContentType="application/vnd.openxmlformats-officedocument.presentationml.slideLayout+xml"/>
  <Override PartName="/ppt/slideLayouts/slideLayout30.xml" ContentType="application/vnd.openxmlformats-officedocument.presentationml.slideLayout+xml"/>
  <Override PartName="/ppt/slideLayouts/slideLayout368.xml" ContentType="application/vnd.openxmlformats-officedocument.presentationml.slideLayout+xml"/>
  <Override PartName="/ppt/slideLayouts/slideLayout421.xml" ContentType="application/vnd.openxmlformats-officedocument.presentationml.slideLayout+xml"/>
  <Override PartName="/ppt/slideLayouts/slideLayout216.xml" ContentType="application/vnd.openxmlformats-officedocument.presentationml.slideLayout+xml"/>
  <Override PartName="/ppt/slideLayouts/slideLayout96.xml" ContentType="application/vnd.openxmlformats-officedocument.presentationml.slideLayout+xml"/>
  <Override PartName="/ppt/slideLayouts/slideLayout367.xml" ContentType="application/vnd.openxmlformats-officedocument.presentationml.slideLayout+xml"/>
  <Override PartName="/ppt/slideLayouts/slideLayout420.xml" ContentType="application/vnd.openxmlformats-officedocument.presentationml.slideLayout+xml"/>
  <Override PartName="/ppt/slideLayouts/slideLayout215.xml" ContentType="application/vnd.openxmlformats-officedocument.presentationml.slideLayout+xml"/>
  <Override PartName="/ppt/slideLayouts/slideLayout95.xml" ContentType="application/vnd.openxmlformats-officedocument.presentationml.slideLayout+xml"/>
  <Override PartName="/ppt/slideLayouts/slideLayout302.xml" ContentType="application/vnd.openxmlformats-officedocument.presentationml.slideLayout+xml"/>
  <Override PartName="/ppt/slideLayouts/slideLayout380.xml" ContentType="application/vnd.openxmlformats-officedocument.presentationml.slideLayout+xml"/>
  <Override PartName="/ppt/slideLayouts/slideLayout175.xml" ContentType="application/vnd.openxmlformats-officedocument.presentationml.slideLayout+xml"/>
  <Override PartName="/ppt/slideLayouts/slideLayout413.xml" ContentType="application/vnd.openxmlformats-officedocument.presentationml.slideLayout+xml"/>
  <Override PartName="/ppt/slideLayouts/slideLayout208.xml" ContentType="application/vnd.openxmlformats-officedocument.presentationml.slideLayout+xml"/>
  <Override PartName="/ppt/slideLayouts/slideLayout88.xml" ContentType="application/vnd.openxmlformats-officedocument.presentationml.slideLayout+xml"/>
  <Override PartName="/ppt/slideLayouts/slideLayout21.xml" ContentType="application/vnd.openxmlformats-officedocument.presentationml.slideLayout+xml"/>
  <Override PartName="/ppt/slideLayouts/slideLayout359.xml" ContentType="application/vnd.openxmlformats-officedocument.presentationml.slideLayout+xml"/>
  <Override PartName="/ppt/slideLayouts/slideLayout412.xml" ContentType="application/vnd.openxmlformats-officedocument.presentationml.slideLayout+xml"/>
  <Override PartName="/ppt/slideLayouts/slideLayout207.xml" ContentType="application/vnd.openxmlformats-officedocument.presentationml.slideLayout+xml"/>
  <Override PartName="/ppt/slideLayouts/slideLayout87.xml" ContentType="application/vnd.openxmlformats-officedocument.presentationml.slideLayout+xml"/>
  <Override PartName="/ppt/slideLayouts/slideLayout20.xml" ContentType="application/vnd.openxmlformats-officedocument.presentationml.slideLayout+xml"/>
  <Override PartName="/ppt/slideLayouts/slideLayout358.xml" ContentType="application/vnd.openxmlformats-officedocument.presentationml.slideLayout+xml"/>
  <Override PartName="/ppt/slideLayouts/slideLayout411.xml" ContentType="application/vnd.openxmlformats-officedocument.presentationml.slideLayout+xml"/>
  <Override PartName="/ppt/slideLayouts/slideLayout206.xml" ContentType="application/vnd.openxmlformats-officedocument.presentationml.slideLayout+xml"/>
  <Override PartName="/ppt/slideLayouts/slideLayout86.xml" ContentType="application/vnd.openxmlformats-officedocument.presentationml.slideLayout+xml"/>
  <Override PartName="/ppt/slideLayouts/slideLayout357.xml" ContentType="application/vnd.openxmlformats-officedocument.presentationml.slideLayout+xml"/>
  <Override PartName="/ppt/slideLayouts/slideLayout410.xml" ContentType="application/vnd.openxmlformats-officedocument.presentationml.slideLayout+xml"/>
  <Override PartName="/ppt/slideLayouts/slideLayout205.xml" ContentType="application/vnd.openxmlformats-officedocument.presentationml.slideLayout+xml"/>
  <Override PartName="/ppt/slideLayouts/slideLayout85.xml" ContentType="application/vnd.openxmlformats-officedocument.presentationml.slideLayout+xml"/>
  <Override PartName="/ppt/slideLayouts/slideLayout356.xml" ContentType="application/vnd.openxmlformats-officedocument.presentationml.slideLayout+xml"/>
  <Override PartName="/ppt/slideLayouts/slideLayout204.xml" ContentType="application/vnd.openxmlformats-officedocument.presentationml.slideLayout+xml"/>
  <Override PartName="/ppt/slideLayouts/slideLayout84.xml" ContentType="application/vnd.openxmlformats-officedocument.presentationml.slideLayout+xml"/>
  <Override PartName="/ppt/slideLayouts/slideLayout355.xml" ContentType="application/vnd.openxmlformats-officedocument.presentationml.slideLayout+xml"/>
  <Override PartName="/ppt/slideLayouts/slideLayout203.xml" ContentType="application/vnd.openxmlformats-officedocument.presentationml.slideLayout+xml"/>
  <Override PartName="/ppt/slideLayouts/slideLayout83.xml" ContentType="application/vnd.openxmlformats-officedocument.presentationml.slideLayout+xml"/>
  <Override PartName="/ppt/slideLayouts/slideLayout202.xml" ContentType="application/vnd.openxmlformats-officedocument.presentationml.slideLayout+xml"/>
  <Override PartName="/ppt/slideLayouts/slideLayout82.xml" ContentType="application/vnd.openxmlformats-officedocument.presentationml.slideLayout+xml"/>
  <Override PartName="/ppt/slideLayouts/slideLayout201.xml" ContentType="application/vnd.openxmlformats-officedocument.presentationml.slideLayout+xml"/>
  <Override PartName="/ppt/slideLayouts/slideLayout81.xml" ContentType="application/vnd.openxmlformats-officedocument.presentationml.slideLayout+xml"/>
  <Override PartName="/ppt/slideLayouts/slideLayout80.xml" ContentType="application/vnd.openxmlformats-officedocument.presentationml.slideLayout+xml"/>
  <Override PartName="/ppt/slideLayouts/slideLayout78.xml" ContentType="application/vnd.openxmlformats-officedocument.presentationml.slideLayout+xml"/>
  <Override PartName="/ppt/slideLayouts/slideLayout77.xml" ContentType="application/vnd.openxmlformats-officedocument.presentationml.slideLayout+xml"/>
  <Override PartName="/ppt/slideLayouts/slideLayout76.xml" ContentType="application/vnd.openxmlformats-officedocument.presentationml.slideLayout+xml"/>
  <Override PartName="/ppt/slideLayouts/slideLayout347.xml" ContentType="application/vnd.openxmlformats-officedocument.presentationml.slideLayout+xml"/>
  <Override PartName="/ppt/slideLayouts/slideLayout75.xml" ContentType="application/vnd.openxmlformats-officedocument.presentationml.slideLayout+xml"/>
  <Override PartName="/ppt/slideLayouts/slideLayout346.xml" ContentType="application/vnd.openxmlformats-officedocument.presentationml.slideLayout+xml"/>
  <Override PartName="/ppt/slideLayouts/slideLayout74.xml" ContentType="application/vnd.openxmlformats-officedocument.presentationml.slideLayout+xml"/>
  <Override PartName="/ppt/slideLayouts/slideLayout68.xml" ContentType="application/vnd.openxmlformats-officedocument.presentationml.slideLayout+xml"/>
  <Override PartName="/ppt/slideLayouts/slideLayout7.xml" ContentType="application/vnd.openxmlformats-officedocument.presentationml.slideLayout+xml"/>
  <Override PartName="/ppt/slideLayouts/slideLayout339.xml" ContentType="application/vnd.openxmlformats-officedocument.presentationml.slideLayout+xml"/>
  <Override PartName="/ppt/slideLayouts/slideLayout67.xml" ContentType="application/vnd.openxmlformats-officedocument.presentationml.slideLayout+xml"/>
  <Override PartName="/ppt/slideLayouts/slideLayout6.xml" ContentType="application/vnd.openxmlformats-officedocument.presentationml.slideLayout+xml"/>
  <Override PartName="/ppt/slideLayouts/slideLayout338.xml" ContentType="application/vnd.openxmlformats-officedocument.presentationml.slideLayout+xml"/>
  <Override PartName="/ppt/slideLayouts/slideLayout66.xml" ContentType="application/vnd.openxmlformats-officedocument.presentationml.slideLayout+xml"/>
  <Override PartName="/ppt/slideLayouts/slideLayout5.xml" ContentType="application/vnd.openxmlformats-officedocument.presentationml.slideLayout+xml"/>
  <Override PartName="/ppt/slideLayouts/slideLayout337.xml" ContentType="application/vnd.openxmlformats-officedocument.presentationml.slideLayout+xml"/>
  <Override PartName="/ppt/slideLayouts/slideLayout65.xml" ContentType="application/vnd.openxmlformats-officedocument.presentationml.slideLayout+xml"/>
  <Override PartName="/ppt/slideLayouts/slideLayout4.xml" ContentType="application/vnd.openxmlformats-officedocument.presentationml.slideLayout+xml"/>
  <Override PartName="/ppt/slideLayouts/slideLayout336.xml" ContentType="application/vnd.openxmlformats-officedocument.presentationml.slideLayout+xml"/>
  <Override PartName="/ppt/slideLayouts/slideLayout64.xml" ContentType="application/vnd.openxmlformats-officedocument.presentationml.slideLayout+xml"/>
  <Override PartName="/ppt/slideLayouts/slideLayout3.xml" ContentType="application/vnd.openxmlformats-officedocument.presentationml.slideLayout+xml"/>
  <Override PartName="/ppt/slideLayouts/slideLayout335.xml" ContentType="application/vnd.openxmlformats-officedocument.presentationml.slideLayout+xml"/>
  <Override PartName="/ppt/slideLayouts/slideLayout63.xml" ContentType="application/vnd.openxmlformats-officedocument.presentationml.slideLayout+xml"/>
  <Override PartName="/ppt/slideLayouts/slideLayout62.xml" ContentType="application/vnd.openxmlformats-officedocument.presentationml.slideLayout+xml"/>
  <Override PartName="/ppt/slideLayouts/slideLayout399.xml" ContentType="application/vnd.openxmlformats-officedocument.presentationml.slideLayout+xml"/>
  <Override PartName="/ppt/slideLayouts/slideLayout61.xml" ContentType="application/vnd.openxmlformats-officedocument.presentationml.slideLayout+xml"/>
  <Override PartName="/ppt/slideLayouts/slideLayout398.xml" ContentType="application/vnd.openxmlformats-officedocument.presentationml.slideLayout+xml"/>
  <Override PartName="/ppt/slideLayouts/slideLayout60.xml" ContentType="application/vnd.openxmlformats-officedocument.presentationml.slideLayout+xml"/>
  <Override PartName="/ppt/slideLayouts/slideLayout426.xml" ContentType="application/vnd.openxmlformats-officedocument.presentationml.slideLayout+xml"/>
  <Override PartName="/ppt/slideLayouts/slideLayout150.xml" ContentType="application/vnd.openxmlformats-officedocument.presentationml.slideLayout+xml"/>
  <Override PartName="/ppt/slideLayouts/slideLayout59.xml" ContentType="application/vnd.openxmlformats-officedocument.presentationml.slideLayout+xml"/>
  <Override PartName="/ppt/slideLayouts/slideLayout58.xml" ContentType="application/vnd.openxmlformats-officedocument.presentationml.slideLayout+xml"/>
  <Override PartName="/ppt/slideLayouts/slideLayout329.xml" ContentType="application/vnd.openxmlformats-officedocument.presentationml.slideLayout+xml"/>
  <Override PartName="/ppt/slideLayouts/slideLayout57.xml" ContentType="application/vnd.openxmlformats-officedocument.presentationml.slideLayout+xml"/>
  <Override PartName="/ppt/slideLayouts/slideLayout328.xml" ContentType="application/vnd.openxmlformats-officedocument.presentationml.slideLayout+xml"/>
  <Override PartName="/ppt/slideLayouts/slideLayout56.xml" ContentType="application/vnd.openxmlformats-officedocument.presentationml.slideLayout+xml"/>
  <Override PartName="/ppt/slideLayouts/slideLayout327.xml" ContentType="application/vnd.openxmlformats-officedocument.presentationml.slideLayout+xml"/>
  <Override PartName="/ppt/slideLayouts/slideLayout55.xml" ContentType="application/vnd.openxmlformats-officedocument.presentationml.slideLayout+xml"/>
  <Override PartName="/ppt/slideLayouts/slideLayout326.xml" ContentType="application/vnd.openxmlformats-officedocument.presentationml.slideLayout+xml"/>
  <Override PartName="/ppt/slideLayouts/slideLayout199.xml" ContentType="application/vnd.openxmlformats-officedocument.presentationml.slideLayout+xml"/>
  <Override PartName="/ppt/slideLayouts/slideLayout54.xml" ContentType="application/vnd.openxmlformats-officedocument.presentationml.slideLayout+xml"/>
  <Override PartName="/ppt/slideLayouts/slideLayout416.xml" ContentType="application/vnd.openxmlformats-officedocument.presentationml.slideLayout+xml"/>
  <Override PartName="/ppt/slideLayouts/slideLayout140.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319.xml" ContentType="application/vnd.openxmlformats-officedocument.presentationml.slideLayout+xml"/>
  <Override PartName="/ppt/slideLayouts/slideLayout47.xml" ContentType="application/vnd.openxmlformats-officedocument.presentationml.slideLayout+xml"/>
  <Override PartName="/ppt/slideLayouts/slideLayout318.xml" ContentType="application/vnd.openxmlformats-officedocument.presentationml.slideLayout+xml"/>
  <Override PartName="/ppt/slideLayouts/slideLayout46.xml" ContentType="application/vnd.openxmlformats-officedocument.presentationml.slideLayout+xml"/>
  <Override PartName="/ppt/slideLayouts/slideLayout317.xml" ContentType="application/vnd.openxmlformats-officedocument.presentationml.slideLayout+xml"/>
  <Override PartName="/ppt/slideLayouts/slideLayout45.xml" ContentType="application/vnd.openxmlformats-officedocument.presentationml.slideLayout+xml"/>
  <Override PartName="/ppt/slideLayouts/slideLayout315.xml" ContentType="application/vnd.openxmlformats-officedocument.presentationml.slideLayout+xml"/>
  <Override PartName="/ppt/slideLayouts/slideLayout43.xml" ContentType="application/vnd.openxmlformats-officedocument.presentationml.slideLayout+xml"/>
  <Override PartName="/ppt/slideLayouts/slideLayout393.xml" ContentType="application/vnd.openxmlformats-officedocument.presentationml.slideLayout+xml"/>
  <Override PartName="/ppt/slideLayouts/slideLayout188.xml" ContentType="application/vnd.openxmlformats-officedocument.presentationml.slideLayout+xml"/>
  <Override PartName="/ppt/slideLayouts/slideLayout406.xml" ContentType="application/vnd.openxmlformats-officedocument.presentationml.slideLayout+xml"/>
  <Override PartName="/ppt/slideLayouts/slideLayout130.xml" ContentType="application/vnd.openxmlformats-officedocument.presentationml.slideLayout+xml"/>
  <Override PartName="/ppt/slideLayouts/slideLayout39.xml" ContentType="application/vnd.openxmlformats-officedocument.presentationml.slideLayout+xml"/>
  <Override PartName="/ppt/slideLayouts/slideLayout42.xml" ContentType="application/vnd.openxmlformats-officedocument.presentationml.slideLayout+xml"/>
  <Override PartName="/ppt/slideLayouts/slideLayout392.xml" ContentType="application/vnd.openxmlformats-officedocument.presentationml.slideLayout+xml"/>
  <Override PartName="/ppt/slideLayouts/slideLayout187.xml" ContentType="application/vnd.openxmlformats-officedocument.presentationml.slideLayout+xml"/>
  <Override PartName="/ppt/slideLayouts/slideLayout38.xml" ContentType="application/vnd.openxmlformats-officedocument.presentationml.slideLayout+xml"/>
  <Override PartName="/ppt/slideLayouts/slideLayout391.xml" ContentType="application/vnd.openxmlformats-officedocument.presentationml.slideLayout+xml"/>
  <Override PartName="/ppt/slideLayouts/slideLayout186.xml" ContentType="application/vnd.openxmlformats-officedocument.presentationml.slideLayout+xml"/>
  <Override PartName="/ppt/slideLayouts/slideLayout309.xml" ContentType="application/vnd.openxmlformats-officedocument.presentationml.slideLayout+xml"/>
  <Override PartName="/ppt/slideLayouts/slideLayout37.xml" ContentType="application/vnd.openxmlformats-officedocument.presentationml.slideLayout+xml"/>
  <Override PartName="/ppt/slideLayouts/slideLayout390.xml" ContentType="application/vnd.openxmlformats-officedocument.presentationml.slideLayout+xml"/>
  <Override PartName="/ppt/slideLayouts/slideLayout185.xml" ContentType="application/vnd.openxmlformats-officedocument.presentationml.slideLayout+xml"/>
  <Override PartName="/ppt/slideLayouts/slideLayout308.xml" ContentType="application/vnd.openxmlformats-officedocument.presentationml.slideLayout+xml"/>
  <Override PartName="/ppt/slideLayouts/slideLayout36.xml" ContentType="application/vnd.openxmlformats-officedocument.presentationml.slideLayout+xml"/>
  <Override PartName="/ppt/slideLayouts/slideLayout184.xml" ContentType="application/vnd.openxmlformats-officedocument.presentationml.slideLayout+xml"/>
  <Override PartName="/ppt/slideLayouts/slideLayout307.xml" ContentType="application/vnd.openxmlformats-officedocument.presentationml.slideLayout+xml"/>
  <Override PartName="/ppt/slideLayouts/slideLayout35.xml" ContentType="application/vnd.openxmlformats-officedocument.presentationml.slideLayout+xml"/>
  <Override PartName="/ppt/slideLayouts/slideLayout459.xml" ContentType="application/vnd.openxmlformats-officedocument.presentationml.slideLayout+xml"/>
  <Override PartName="/ppt/slideLayouts/slideLayout183.xml" ContentType="application/vnd.openxmlformats-officedocument.presentationml.slideLayout+xml"/>
  <Override PartName="/ppt/slideLayouts/slideLayout458.xml" ContentType="application/vnd.openxmlformats-officedocument.presentationml.slideLayout+xml"/>
  <Override PartName="/ppt/slideLayouts/slideLayout182.xml" ContentType="application/vnd.openxmlformats-officedocument.presentationml.slideLayout+xml"/>
  <Override PartName="/ppt/slideLayouts/slideLayout305.xml" ContentType="application/vnd.openxmlformats-officedocument.presentationml.slideLayout+xml"/>
  <Override PartName="/ppt/slideLayouts/slideLayout33.xml" ContentType="application/vnd.openxmlformats-officedocument.presentationml.slideLayout+xml"/>
  <Override PartName="/ppt/slideLayouts/slideLayout457.xml" ContentType="application/vnd.openxmlformats-officedocument.presentationml.slideLayout+xml"/>
  <Override PartName="/ppt/slideLayouts/slideLayout181.xml" ContentType="application/vnd.openxmlformats-officedocument.presentationml.slideLayout+xml"/>
  <Override PartName="/ppt/slideLayouts/slideLayout304.xml" ContentType="application/vnd.openxmlformats-officedocument.presentationml.slideLayout+xml"/>
  <Override PartName="/ppt/slideLayouts/slideLayout32.xml" ContentType="application/vnd.openxmlformats-officedocument.presentationml.slideLayout+xml"/>
  <Override PartName="/ppt/slideLayouts/slideLayout456.xml" ContentType="application/vnd.openxmlformats-officedocument.presentationml.slideLayout+xml"/>
  <Override PartName="/ppt/slideLayouts/slideLayout180.xml" ContentType="application/vnd.openxmlformats-officedocument.presentationml.slideLayout+xml"/>
  <Override PartName="/ppt/slideLayouts/slideLayout414.xml" ContentType="application/vnd.openxmlformats-officedocument.presentationml.slideLayout+xml"/>
  <Override PartName="/ppt/slideLayouts/slideLayout209.xml" ContentType="application/vnd.openxmlformats-officedocument.presentationml.slideLayout+xml"/>
  <Override PartName="/ppt/slideLayouts/slideLayout89.xml" ContentType="application/vnd.openxmlformats-officedocument.presentationml.slideLayout+xml"/>
  <Override PartName="/ppt/slideLayouts/slideLayout303.xml" ContentType="application/vnd.openxmlformats-officedocument.presentationml.slideLayout+xml"/>
  <Override PartName="/ppt/slideLayouts/slideLayout381.xml" ContentType="application/vnd.openxmlformats-officedocument.presentationml.slideLayout+xml"/>
  <Override PartName="/ppt/slideLayouts/slideLayout176.xml" ContentType="application/vnd.openxmlformats-officedocument.presentationml.slideLayout+xml"/>
  <Override PartName="/ppt/slideLayouts/slideLayout436.xml" ContentType="application/vnd.openxmlformats-officedocument.presentationml.slideLayout+xml"/>
  <Override PartName="/ppt/slideLayouts/slideLayout160.xml" ContentType="application/vnd.openxmlformats-officedocument.presentationml.slideLayout+xml"/>
  <Override PartName="/ppt/slideLayouts/slideLayout69.xml" ContentType="application/vnd.openxmlformats-officedocument.presentationml.slideLayout+xml"/>
  <Override PartName="/ppt/slideLayouts/slideLayout446.xml" ContentType="application/vnd.openxmlformats-officedocument.presentationml.slideLayout+xml"/>
  <Override PartName="/ppt/slideLayouts/slideLayout170.xml" ContentType="application/vnd.openxmlformats-officedocument.presentationml.slideLayout+xml"/>
  <Override PartName="/ppt/slideLayouts/slideLayout79.xml" ContentType="application/vnd.openxmlformats-officedocument.presentationml.slideLayout+xml"/>
  <Override PartName="/ppt/slideLayouts/slideLayout469.xml" ContentType="application/vnd.openxmlformats-officedocument.presentationml.slideLayout+xml"/>
  <Override PartName="/ppt/slideLayouts/slideLayout193.xml" ContentType="application/vnd.openxmlformats-officedocument.presentationml.slideLayout+xml"/>
  <Override PartName="/ppt/slideLayouts/slideLayout366.xml" ContentType="application/vnd.openxmlformats-officedocument.presentationml.slideLayout+xml"/>
  <Override PartName="/ppt/slideLayouts/slideLayout214.xml" ContentType="application/vnd.openxmlformats-officedocument.presentationml.slideLayout+xml"/>
  <Override PartName="/ppt/slideLayouts/slideLayout94.xml" ContentType="application/vnd.openxmlformats-officedocument.presentationml.slideLayout+xml"/>
  <Override PartName="/ppt/slideLayouts/slideLayout23.xml" ContentType="application/vnd.openxmlformats-officedocument.presentationml.slideLayout+xml"/>
  <Override PartName="/ppt/slideLayouts/slideLayout110.xml" ContentType="application/vnd.openxmlformats-officedocument.presentationml.slideLayout+xml"/>
  <Override PartName="/ppt/slideLayouts/slideLayout19.xml" ContentType="application/vnd.openxmlformats-officedocument.presentationml.slideLayout+xml"/>
  <Override PartName="/ppt/slideLayouts/slideLayout468.xml" ContentType="application/vnd.openxmlformats-officedocument.presentationml.slideLayout+xml"/>
  <Override PartName="/ppt/slideLayouts/slideLayout192.xml" ContentType="application/vnd.openxmlformats-officedocument.presentationml.slideLayout+xml"/>
  <Override PartName="/ppt/slideLayouts/slideLayout365.xml" ContentType="application/vnd.openxmlformats-officedocument.presentationml.slideLayout+xml"/>
  <Override PartName="/ppt/slideLayouts/slideLayout213.xml" ContentType="application/vnd.openxmlformats-officedocument.presentationml.slideLayout+xml"/>
  <Override PartName="/ppt/slideLayouts/slideLayout93.xml" ContentType="application/vnd.openxmlformats-officedocument.presentationml.slideLayout+xml"/>
  <Override PartName="/ppt/slideLayouts/slideLayout22.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423.xml" ContentType="application/vnd.openxmlformats-officedocument.presentationml.slideLayout+xml"/>
  <Override PartName="/ppt/slideLayouts/slideLayout218.xml" ContentType="application/vnd.openxmlformats-officedocument.presentationml.slideLayout+xml"/>
  <Override PartName="/ppt/slideLayouts/slideLayout98.xml" ContentType="application/vnd.openxmlformats-officedocument.presentationml.slideLayout+xml"/>
  <Override PartName="/ppt/slideLayouts/slideLayout210.xml" ContentType="application/vnd.openxmlformats-officedocument.presentationml.slideLayout+xml"/>
  <Override PartName="/ppt/slideLayouts/slideLayout90.xml" ContentType="application/vnd.openxmlformats-officedocument.presentationml.slideLayout+xml"/>
  <Override PartName="/ppt/slideLayouts/slideLayout164.xml" ContentType="application/vnd.openxmlformats-officedocument.presentationml.slideLayout+xml"/>
  <Override PartName="/ppt/slideLayouts/slideLayout15.xml" ContentType="application/vnd.openxmlformats-officedocument.presentationml.slideLayout+xml"/>
  <Override PartName="/ppt/slideLayouts/slideLayout439.xml" ContentType="application/vnd.openxmlformats-officedocument.presentationml.slideLayout+xml"/>
  <Override PartName="/ppt/slideLayouts/slideLayout163.xml" ContentType="application/vnd.openxmlformats-officedocument.presentationml.slideLayout+xml"/>
  <Override PartName="/ppt/slideLayouts/slideLayout438.xml" ContentType="application/vnd.openxmlformats-officedocument.presentationml.slideLayout+xml"/>
  <Override PartName="/ppt/slideLayouts/slideLayout162.xml" ContentType="application/vnd.openxmlformats-officedocument.presentationml.slideLayout+xml"/>
  <Override PartName="/ppt/slideLayouts/slideLayout437.xml" ContentType="application/vnd.openxmlformats-officedocument.presentationml.slideLayout+xml"/>
  <Override PartName="/ppt/slideLayouts/slideLayout161.xml" ContentType="application/vnd.openxmlformats-officedocument.presentationml.slideLayout+xml"/>
  <Override PartName="/ppt/slideLayouts/slideLayout325.xml" ContentType="application/vnd.openxmlformats-officedocument.presentationml.slideLayout+xml"/>
  <Override PartName="/ppt/slideLayouts/slideLayout198.xml" ContentType="application/vnd.openxmlformats-officedocument.presentationml.slideLayout+xml"/>
  <Override PartName="/ppt/slideLayouts/slideLayout53.xml" ContentType="application/vnd.openxmlformats-officedocument.presentationml.slideLayout+xml"/>
  <Override PartName="/ppt/slideLayouts/slideLayout28.xml" ContentType="application/vnd.openxmlformats-officedocument.presentationml.slideLayout+xml"/>
  <Override PartName="/ppt/slideLayouts/slideLayout345.xml" ContentType="application/vnd.openxmlformats-officedocument.presentationml.slideLayout+xml"/>
  <Override PartName="/ppt/slideLayouts/slideLayout73.xml" ContentType="application/vnd.openxmlformats-officedocument.presentationml.slideLayout+xml"/>
  <Override PartName="/ppt/slideLayouts/slideLayout120.xml" ContentType="application/vnd.openxmlformats-officedocument.presentationml.slideLayout+xml"/>
  <Override PartName="/ppt/slideLayouts/slideLayout29.xml" ContentType="application/vnd.openxmlformats-officedocument.presentationml.slideLayout+xml"/>
  <Override PartName="/ppt/slideLayouts/slideLayout197.xml" ContentType="application/vnd.openxmlformats-officedocument.presentationml.slideLayout+xml"/>
  <Override PartName="/ppt/slideLayouts/slideLayout52.xml" ContentType="application/vnd.openxmlformats-officedocument.presentationml.slideLayout+xml"/>
  <Override PartName="/ppt/slideLayouts/_rels/slideLayout504.xml.rels" ContentType="application/vnd.openxmlformats-package.relationships+xml"/>
  <Override PartName="/ppt/slideLayouts/_rels/slideLayout503.xml.rels" ContentType="application/vnd.openxmlformats-package.relationships+xml"/>
  <Override PartName="/ppt/slideLayouts/_rels/slideLayout502.xml.rels" ContentType="application/vnd.openxmlformats-package.relationships+xml"/>
  <Override PartName="/ppt/slideLayouts/_rels/slideLayout485.xml.rels" ContentType="application/vnd.openxmlformats-package.relationships+xml"/>
  <Override PartName="/ppt/slideLayouts/_rels/slideLayout479.xml.rels" ContentType="application/vnd.openxmlformats-package.relationships+xml"/>
  <Override PartName="/ppt/slideLayouts/_rels/slideLayout475.xml.rels" ContentType="application/vnd.openxmlformats-package.relationships+xml"/>
  <Override PartName="/ppt/slideLayouts/_rels/slideLayout474.xml.rels" ContentType="application/vnd.openxmlformats-package.relationships+xml"/>
  <Override PartName="/ppt/slideLayouts/_rels/slideLayout473.xml.rels" ContentType="application/vnd.openxmlformats-package.relationships+xml"/>
  <Override PartName="/ppt/slideLayouts/_rels/slideLayout463.xml.rels" ContentType="application/vnd.openxmlformats-package.relationships+xml"/>
  <Override PartName="/ppt/slideLayouts/_rels/slideLayout462.xml.rels" ContentType="application/vnd.openxmlformats-package.relationships+xml"/>
  <Override PartName="/ppt/slideLayouts/_rels/slideLayout460.xml.rels" ContentType="application/vnd.openxmlformats-package.relationships+xml"/>
  <Override PartName="/ppt/slideLayouts/_rels/slideLayout453.xml.rels" ContentType="application/vnd.openxmlformats-package.relationships+xml"/>
  <Override PartName="/ppt/slideLayouts/_rels/slideLayout452.xml.rels" ContentType="application/vnd.openxmlformats-package.relationships+xml"/>
  <Override PartName="/ppt/slideLayouts/_rels/slideLayout443.xml.rels" ContentType="application/vnd.openxmlformats-package.relationships+xml"/>
  <Override PartName="/ppt/slideLayouts/_rels/slideLayout439.xml.rels" ContentType="application/vnd.openxmlformats-package.relationships+xml"/>
  <Override PartName="/ppt/slideLayouts/_rels/slideLayout438.xml.rels" ContentType="application/vnd.openxmlformats-package.relationships+xml"/>
  <Override PartName="/ppt/slideLayouts/_rels/slideLayout499.xml.rels" ContentType="application/vnd.openxmlformats-package.relationships+xml"/>
  <Override PartName="/ppt/slideLayouts/_rels/slideLayout433.xml.rels" ContentType="application/vnd.openxmlformats-package.relationships+xml"/>
  <Override PartName="/ppt/slideLayouts/_rels/slideLayout498.xml.rels" ContentType="application/vnd.openxmlformats-package.relationships+xml"/>
  <Override PartName="/ppt/slideLayouts/_rels/slideLayout432.xml.rels" ContentType="application/vnd.openxmlformats-package.relationships+xml"/>
  <Override PartName="/ppt/slideLayouts/_rels/slideLayout428.xml.rels" ContentType="application/vnd.openxmlformats-package.relationships+xml"/>
  <Override PartName="/ppt/slideLayouts/_rels/slideLayout427.xml.rels" ContentType="application/vnd.openxmlformats-package.relationships+xml"/>
  <Override PartName="/ppt/slideLayouts/_rels/slideLayout426.xml.rels" ContentType="application/vnd.openxmlformats-package.relationships+xml"/>
  <Override PartName="/ppt/slideLayouts/_rels/slideLayout489.xml.rels" ContentType="application/vnd.openxmlformats-package.relationships+xml"/>
  <Override PartName="/ppt/slideLayouts/_rels/slideLayout423.xml.rels" ContentType="application/vnd.openxmlformats-package.relationships+xml"/>
  <Override PartName="/ppt/slideLayouts/_rels/slideLayout488.xml.rels" ContentType="application/vnd.openxmlformats-package.relationships+xml"/>
  <Override PartName="/ppt/slideLayouts/_rels/slideLayout422.xml.rels" ContentType="application/vnd.openxmlformats-package.relationships+xml"/>
  <Override PartName="/ppt/slideLayouts/_rels/slideLayout487.xml.rels" ContentType="application/vnd.openxmlformats-package.relationships+xml"/>
  <Override PartName="/ppt/slideLayouts/_rels/slideLayout421.xml.rels" ContentType="application/vnd.openxmlformats-package.relationships+xml"/>
  <Override PartName="/ppt/slideLayouts/_rels/slideLayout486.xml.rels" ContentType="application/vnd.openxmlformats-package.relationships+xml"/>
  <Override PartName="/ppt/slideLayouts/_rels/slideLayout420.xml.rels" ContentType="application/vnd.openxmlformats-package.relationships+xml"/>
  <Override PartName="/ppt/slideLayouts/_rels/slideLayout415.xml.rels" ContentType="application/vnd.openxmlformats-package.relationships+xml"/>
  <Override PartName="/ppt/slideLayouts/_rels/slideLayout414.xml.rels" ContentType="application/vnd.openxmlformats-package.relationships+xml"/>
  <Override PartName="/ppt/slideLayouts/_rels/slideLayout413.xml.rels" ContentType="application/vnd.openxmlformats-package.relationships+xml"/>
  <Override PartName="/ppt/slideLayouts/_rels/slideLayout478.xml.rels" ContentType="application/vnd.openxmlformats-package.relationships+xml"/>
  <Override PartName="/ppt/slideLayouts/_rels/slideLayout412.xml.rels" ContentType="application/vnd.openxmlformats-package.relationships+xml"/>
  <Override PartName="/ppt/slideLayouts/_rels/slideLayout476.xml.rels" ContentType="application/vnd.openxmlformats-package.relationships+xml"/>
  <Override PartName="/ppt/slideLayouts/_rels/slideLayout410.xml.rels" ContentType="application/vnd.openxmlformats-package.relationships+xml"/>
  <Override PartName="/ppt/slideLayouts/_rels/slideLayout403.xml.rels" ContentType="application/vnd.openxmlformats-package.relationships+xml"/>
  <Override PartName="/ppt/slideLayouts/_rels/slideLayout402.xml.rels" ContentType="application/vnd.openxmlformats-package.relationships+xml"/>
  <Override PartName="/ppt/slideLayouts/_rels/slideLayout399.xml.rels" ContentType="application/vnd.openxmlformats-package.relationships+xml"/>
  <Override PartName="/ppt/slideLayouts/_rels/slideLayout395.xml.rels" ContentType="application/vnd.openxmlformats-package.relationships+xml"/>
  <Override PartName="/ppt/slideLayouts/_rels/slideLayout394.xml.rels" ContentType="application/vnd.openxmlformats-package.relationships+xml"/>
  <Override PartName="/ppt/slideLayouts/_rels/slideLayout393.xml.rels" ContentType="application/vnd.openxmlformats-package.relationships+xml"/>
  <Override PartName="/ppt/slideLayouts/_rels/slideLayout392.xml.rels" ContentType="application/vnd.openxmlformats-package.relationships+xml"/>
  <Override PartName="/ppt/slideLayouts/_rels/slideLayout391.xml.rels" ContentType="application/vnd.openxmlformats-package.relationships+xml"/>
  <Override PartName="/ppt/slideLayouts/_rels/slideLayout390.xml.rels" ContentType="application/vnd.openxmlformats-package.relationships+xml"/>
  <Override PartName="/ppt/slideLayouts/_rels/slideLayout323.xml.rels" ContentType="application/vnd.openxmlformats-package.relationships+xml"/>
  <Override PartName="/ppt/slideLayouts/_rels/slideLayout389.xml.rels" ContentType="application/vnd.openxmlformats-package.relationships+xml"/>
  <Override PartName="/ppt/slideLayouts/_rels/slideLayout322.xml.rels" ContentType="application/vnd.openxmlformats-package.relationships+xml"/>
  <Override PartName="/ppt/slideLayouts/_rels/slideLayout129.xml.rels" ContentType="application/vnd.openxmlformats-package.relationships+xml"/>
  <Override PartName="/ppt/slideLayouts/_rels/slideLayout388.xml.rels" ContentType="application/vnd.openxmlformats-package.relationships+xml"/>
  <Override PartName="/ppt/slideLayouts/_rels/slideLayout128.xml.rels" ContentType="application/vnd.openxmlformats-package.relationships+xml"/>
  <Override PartName="/ppt/slideLayouts/_rels/slideLayout321.xml.rels" ContentType="application/vnd.openxmlformats-package.relationships+xml"/>
  <Override PartName="/ppt/slideLayouts/_rels/slideLayout387.xml.rels" ContentType="application/vnd.openxmlformats-package.relationships+xml"/>
  <Override PartName="/ppt/slideLayouts/_rels/slideLayout127.xml.rels" ContentType="application/vnd.openxmlformats-package.relationships+xml"/>
  <Override PartName="/ppt/slideLayouts/_rels/slideLayout386.xml.rels" ContentType="application/vnd.openxmlformats-package.relationships+xml"/>
  <Override PartName="/ppt/slideLayouts/_rels/slideLayout126.xml.rels" ContentType="application/vnd.openxmlformats-package.relationships+xml"/>
  <Override PartName="/ppt/slideLayouts/_rels/slideLayout385.xml.rels" ContentType="application/vnd.openxmlformats-package.relationships+xml"/>
  <Override PartName="/ppt/slideLayouts/_rels/slideLayout125.xml.rels" ContentType="application/vnd.openxmlformats-package.relationships+xml"/>
  <Override PartName="/ppt/slideLayouts/_rels/slideLayout384.xml.rels" ContentType="application/vnd.openxmlformats-package.relationships+xml"/>
  <Override PartName="/ppt/slideLayouts/_rels/slideLayout383.xml.rels" ContentType="application/vnd.openxmlformats-package.relationships+xml"/>
  <Override PartName="/ppt/slideLayouts/_rels/slideLayout312.xml.rels" ContentType="application/vnd.openxmlformats-package.relationships+xml"/>
  <Override PartName="/ppt/slideLayouts/_rels/slideLayout378.xml.rels" ContentType="application/vnd.openxmlformats-package.relationships+xml"/>
  <Override PartName="/ppt/slideLayouts/_rels/slideLayout311.xml.rels" ContentType="application/vnd.openxmlformats-package.relationships+xml"/>
  <Override PartName="/ppt/slideLayouts/_rels/slideLayout118.xml.rels" ContentType="application/vnd.openxmlformats-package.relationships+xml"/>
  <Override PartName="/ppt/slideLayouts/_rels/slideLayout377.xml.rels" ContentType="application/vnd.openxmlformats-package.relationships+xml"/>
  <Override PartName="/ppt/slideLayouts/_rels/slideLayout310.xml.rels" ContentType="application/vnd.openxmlformats-package.relationships+xml"/>
  <Override PartName="/ppt/slideLayouts/_rels/slideLayout117.xml.rels" ContentType="application/vnd.openxmlformats-package.relationships+xml"/>
  <Override PartName="/ppt/slideLayouts/_rels/slideLayout376.xml.rels" ContentType="application/vnd.openxmlformats-package.relationships+xml"/>
  <Override PartName="/ppt/slideLayouts/_rels/slideLayout116.xml.rels" ContentType="application/vnd.openxmlformats-package.relationships+xml"/>
  <Override PartName="/ppt/slideLayouts/_rels/slideLayout375.xml.rels" ContentType="application/vnd.openxmlformats-package.relationships+xml"/>
  <Override PartName="/ppt/slideLayouts/_rels/slideLayout115.xml.rels" ContentType="application/vnd.openxmlformats-package.relationships+xml"/>
  <Override PartName="/ppt/slideLayouts/_rels/slideLayout374.xml.rels" ContentType="application/vnd.openxmlformats-package.relationships+xml"/>
  <Override PartName="/ppt/slideLayouts/_rels/slideLayout114.xml.rels" ContentType="application/vnd.openxmlformats-package.relationships+xml"/>
  <Override PartName="/ppt/slideLayouts/_rels/slideLayout373.xml.rels" ContentType="application/vnd.openxmlformats-package.relationships+xml"/>
  <Override PartName="/ppt/slideLayouts/_rels/slideLayout302.xml.rels" ContentType="application/vnd.openxmlformats-package.relationships+xml"/>
  <Override PartName="/ppt/slideLayouts/_rels/slideLayout368.xml.rels" ContentType="application/vnd.openxmlformats-package.relationships+xml"/>
  <Override PartName="/ppt/slideLayouts/_rels/slideLayout301.xml.rels" ContentType="application/vnd.openxmlformats-package.relationships+xml"/>
  <Override PartName="/ppt/slideLayouts/_rels/slideLayout367.xml.rels" ContentType="application/vnd.openxmlformats-package.relationships+xml"/>
  <Override PartName="/ppt/slideLayouts/_rels/slideLayout300.xml.rels" ContentType="application/vnd.openxmlformats-package.relationships+xml"/>
  <Override PartName="/ppt/slideLayouts/_rels/slideLayout366.xml.rels" ContentType="application/vnd.openxmlformats-package.relationships+xml"/>
  <Override PartName="/ppt/slideLayouts/_rels/slideLayout105.xml.rels" ContentType="application/vnd.openxmlformats-package.relationships+xml"/>
  <Override PartName="/ppt/slideLayouts/_rels/slideLayout364.xml.rels" ContentType="application/vnd.openxmlformats-package.relationships+xml"/>
  <Override PartName="/ppt/slideLayouts/_rels/slideLayout104.xml.rels" ContentType="application/vnd.openxmlformats-package.relationships+xml"/>
  <Override PartName="/ppt/slideLayouts/_rels/slideLayout363.xml.rels" ContentType="application/vnd.openxmlformats-package.relationships+xml"/>
  <Override PartName="/ppt/slideLayouts/_rels/slideLayout359.xml.rels" ContentType="application/vnd.openxmlformats-package.relationships+xml"/>
  <Override PartName="/ppt/slideLayouts/_rels/slideLayout358.xml.rels" ContentType="application/vnd.openxmlformats-package.relationships+xml"/>
  <Override PartName="/ppt/slideLayouts/_rels/slideLayout357.xml.rels" ContentType="application/vnd.openxmlformats-package.relationships+xml"/>
  <Override PartName="/ppt/slideLayouts/_rels/slideLayout356.xml.rels" ContentType="application/vnd.openxmlformats-package.relationships+xml"/>
  <Override PartName="/ppt/slideLayouts/_rels/slideLayout349.xml.rels" ContentType="application/vnd.openxmlformats-package.relationships+xml"/>
  <Override PartName="/ppt/slideLayouts/_rels/slideLayout348.xml.rels" ContentType="application/vnd.openxmlformats-package.relationships+xml"/>
  <Override PartName="/ppt/slideLayouts/_rels/slideLayout347.xml.rels" ContentType="application/vnd.openxmlformats-package.relationships+xml"/>
  <Override PartName="/ppt/slideLayouts/_rels/slideLayout346.xml.rels" ContentType="application/vnd.openxmlformats-package.relationships+xml"/>
  <Override PartName="/ppt/slideLayouts/_rels/slideLayout339.xml.rels" ContentType="application/vnd.openxmlformats-package.relationships+xml"/>
  <Override PartName="/ppt/slideLayouts/_rels/slideLayout338.xml.rels" ContentType="application/vnd.openxmlformats-package.relationships+xml"/>
  <Override PartName="/ppt/slideLayouts/_rels/slideLayout337.xml.rels" ContentType="application/vnd.openxmlformats-package.relationships+xml"/>
  <Override PartName="/ppt/slideLayouts/_rels/slideLayout336.xml.rels" ContentType="application/vnd.openxmlformats-package.relationships+xml"/>
  <Override PartName="/ppt/slideLayouts/_rels/slideLayout335.xml.rels" ContentType="application/vnd.openxmlformats-package.relationships+xml"/>
  <Override PartName="/ppt/slideLayouts/_rels/slideLayout334.xml.rels" ContentType="application/vnd.openxmlformats-package.relationships+xml"/>
  <Override PartName="/ppt/slideLayouts/_rels/slideLayout328.xml.rels" ContentType="application/vnd.openxmlformats-package.relationships+xml"/>
  <Override PartName="/ppt/slideLayouts/_rels/slideLayout327.xml.rels" ContentType="application/vnd.openxmlformats-package.relationships+xml"/>
  <Override PartName="/ppt/slideLayouts/_rels/slideLayout326.xml.rels" ContentType="application/vnd.openxmlformats-package.relationships+xml"/>
  <Override PartName="/ppt/slideLayouts/_rels/slideLayout325.xml.rels" ContentType="application/vnd.openxmlformats-package.relationships+xml"/>
  <Override PartName="/ppt/slideLayouts/_rels/slideLayout324.xml.rels" ContentType="application/vnd.openxmlformats-package.relationships+xml"/>
  <Override PartName="/ppt/slideLayouts/_rels/slideLayout318.xml.rels" ContentType="application/vnd.openxmlformats-package.relationships+xml"/>
  <Override PartName="/ppt/slideLayouts/_rels/slideLayout317.xml.rels" ContentType="application/vnd.openxmlformats-package.relationships+xml"/>
  <Override PartName="/ppt/slideLayouts/_rels/slideLayout316.xml.rels" ContentType="application/vnd.openxmlformats-package.relationships+xml"/>
  <Override PartName="/ppt/slideLayouts/_rels/slideLayout314.xml.rels" ContentType="application/vnd.openxmlformats-package.relationships+xml"/>
  <Override PartName="/ppt/slideLayouts/_rels/slideLayout379.xml.rels" ContentType="application/vnd.openxmlformats-package.relationships+xml"/>
  <Override PartName="/ppt/slideLayouts/_rels/slideLayout313.xml.rels" ContentType="application/vnd.openxmlformats-package.relationships+xml"/>
  <Override PartName="/ppt/slideLayouts/_rels/slideLayout309.xml.rels" ContentType="application/vnd.openxmlformats-package.relationships+xml"/>
  <Override PartName="/ppt/slideLayouts/_rels/slideLayout501.xml.rels" ContentType="application/vnd.openxmlformats-package.relationships+xml"/>
  <Override PartName="/ppt/slideLayouts/_rels/slideLayout308.xml.rels" ContentType="application/vnd.openxmlformats-package.relationships+xml"/>
  <Override PartName="/ppt/slideLayouts/_rels/slideLayout500.xml.rels" ContentType="application/vnd.openxmlformats-package.relationships+xml"/>
  <Override PartName="/ppt/slideLayouts/_rels/slideLayout307.xml.rels" ContentType="application/vnd.openxmlformats-package.relationships+xml"/>
  <Override PartName="/ppt/slideLayouts/_rels/slideLayout306.xml.rels" ContentType="application/vnd.openxmlformats-package.relationships+xml"/>
  <Override PartName="/ppt/slideLayouts/_rels/slideLayout492.xml.rels" ContentType="application/vnd.openxmlformats-package.relationships+xml"/>
  <Override PartName="/ppt/slideLayouts/_rels/slideLayout233.xml.rels" ContentType="application/vnd.openxmlformats-package.relationships+xml"/>
  <Override PartName="/ppt/slideLayouts/_rels/slideLayout299.xml.rels" ContentType="application/vnd.openxmlformats-package.relationships+xml"/>
  <Override PartName="/ppt/slideLayouts/_rels/slideLayout232.xml.rels" ContentType="application/vnd.openxmlformats-package.relationships+xml"/>
  <Override PartName="/ppt/slideLayouts/_rels/slideLayout298.xml.rels" ContentType="application/vnd.openxmlformats-package.relationships+xml"/>
  <Override PartName="/ppt/slideLayouts/_rels/slideLayout231.xml.rels" ContentType="application/vnd.openxmlformats-package.relationships+xml"/>
  <Override PartName="/ppt/slideLayouts/_rels/slideLayout297.xml.rels" ContentType="application/vnd.openxmlformats-package.relationships+xml"/>
  <Override PartName="/ppt/slideLayouts/_rels/slideLayout365.xml.rels" ContentType="application/vnd.openxmlformats-package.relationships+xml"/>
  <Override PartName="/ppt/slideLayouts/_rels/slideLayout289.xml.rels" ContentType="application/vnd.openxmlformats-package.relationships+xml"/>
  <Override PartName="/ppt/slideLayouts/_rels/slideLayout481.xml.rels" ContentType="application/vnd.openxmlformats-package.relationships+xml"/>
  <Override PartName="/ppt/slideLayouts/_rels/slideLayout222.xml.rels" ContentType="application/vnd.openxmlformats-package.relationships+xml"/>
  <Override PartName="/ppt/slideLayouts/_rels/slideLayout288.xml.rels" ContentType="application/vnd.openxmlformats-package.relationships+xml"/>
  <Override PartName="/ppt/slideLayouts/_rels/slideLayout480.xml.rels" ContentType="application/vnd.openxmlformats-package.relationships+xml"/>
  <Override PartName="/ppt/slideLayouts/_rels/slideLayout221.xml.rels" ContentType="application/vnd.openxmlformats-package.relationships+xml"/>
  <Override PartName="/ppt/slideLayouts/_rels/slideLayout287.xml.rels" ContentType="application/vnd.openxmlformats-package.relationships+xml"/>
  <Override PartName="/ppt/slideLayouts/_rels/slideLayout220.xml.rels" ContentType="application/vnd.openxmlformats-package.relationships+xml"/>
  <Override PartName="/ppt/slideLayouts/_rels/slideLayout286.xml.rels" ContentType="application/vnd.openxmlformats-package.relationships+xml"/>
  <Override PartName="/ppt/slideLayouts/_rels/slideLayout285.xml.rels" ContentType="application/vnd.openxmlformats-package.relationships+xml"/>
  <Override PartName="/ppt/slideLayouts/_rels/slideLayout284.xml.rels" ContentType="application/vnd.openxmlformats-package.relationships+xml"/>
  <Override PartName="/ppt/slideLayouts/_rels/slideLayout355.xml.rels" ContentType="application/vnd.openxmlformats-package.relationships+xml"/>
  <Override PartName="/ppt/slideLayouts/_rels/slideLayout279.xml.rels" ContentType="application/vnd.openxmlformats-package.relationships+xml"/>
  <Override PartName="/ppt/slideLayouts/_rels/slideLayout354.xml.rels" ContentType="application/vnd.openxmlformats-package.relationships+xml"/>
  <Override PartName="/ppt/slideLayouts/_rels/slideLayout278.xml.rels" ContentType="application/vnd.openxmlformats-package.relationships+xml"/>
  <Override PartName="/ppt/slideLayouts/_rels/slideLayout353.xml.rels" ContentType="application/vnd.openxmlformats-package.relationships+xml"/>
  <Override PartName="/ppt/slideLayouts/_rels/slideLayout277.xml.rels" ContentType="application/vnd.openxmlformats-package.relationships+xml"/>
  <Override PartName="/ppt/slideLayouts/_rels/slideLayout210.xml.rels" ContentType="application/vnd.openxmlformats-package.relationships+xml"/>
  <Override PartName="/ppt/slideLayouts/_rels/slideLayout276.xml.rels" ContentType="application/vnd.openxmlformats-package.relationships+xml"/>
  <Override PartName="/ppt/slideLayouts/_rels/slideLayout345.xml.rels" ContentType="application/vnd.openxmlformats-package.relationships+xml"/>
  <Override PartName="/ppt/slideLayouts/_rels/slideLayout203.xml.rels" ContentType="application/vnd.openxmlformats-package.relationships+xml"/>
  <Override PartName="/ppt/slideLayouts/_rels/slideLayout269.xml.rels" ContentType="application/vnd.openxmlformats-package.relationships+xml"/>
  <Override PartName="/ppt/slideLayouts/_rels/slideLayout344.xml.rels" ContentType="application/vnd.openxmlformats-package.relationships+xml"/>
  <Override PartName="/ppt/slideLayouts/_rels/slideLayout202.xml.rels" ContentType="application/vnd.openxmlformats-package.relationships+xml"/>
  <Override PartName="/ppt/slideLayouts/_rels/slideLayout268.xml.rels" ContentType="application/vnd.openxmlformats-package.relationships+xml"/>
  <Override PartName="/ppt/slideLayouts/_rels/slideLayout343.xml.rels" ContentType="application/vnd.openxmlformats-package.relationships+xml"/>
  <Override PartName="/ppt/slideLayouts/_rels/slideLayout201.xml.rels" ContentType="application/vnd.openxmlformats-package.relationships+xml"/>
  <Override PartName="/ppt/slideLayouts/_rels/slideLayout267.xml.rels" ContentType="application/vnd.openxmlformats-package.relationships+xml"/>
  <Override PartName="/ppt/slideLayouts/_rels/slideLayout259.xml.rels" ContentType="application/vnd.openxmlformats-package.relationships+xml"/>
  <Override PartName="/ppt/slideLayouts/_rels/slideLayout258.xml.rels" ContentType="application/vnd.openxmlformats-package.relationships+xml"/>
  <Override PartName="/ppt/slideLayouts/_rels/slideLayout333.xml.rels" ContentType="application/vnd.openxmlformats-package.relationships+xml"/>
  <Override PartName="/ppt/slideLayouts/_rels/slideLayout257.xml.rels" ContentType="application/vnd.openxmlformats-package.relationships+xml"/>
  <Override PartName="/ppt/slideLayouts/_rels/slideLayout442.xml.rels" ContentType="application/vnd.openxmlformats-package.relationships+xml"/>
  <Override PartName="/ppt/slideLayouts/_rels/slideLayout249.xml.rels" ContentType="application/vnd.openxmlformats-package.relationships+xml"/>
  <Override PartName="/ppt/slideLayouts/_rels/slideLayout441.xml.rels" ContentType="application/vnd.openxmlformats-package.relationships+xml"/>
  <Override PartName="/ppt/slideLayouts/_rels/slideLayout248.xml.rels" ContentType="application/vnd.openxmlformats-package.relationships+xml"/>
  <Override PartName="/ppt/slideLayouts/_rels/slideLayout247.xml.rels" ContentType="application/vnd.openxmlformats-package.relationships+xml"/>
  <Override PartName="/ppt/slideLayouts/_rels/slideLayout246.xml.rels" ContentType="application/vnd.openxmlformats-package.relationships+xml"/>
  <Override PartName="/ppt/slideLayouts/_rels/slideLayout315.xml.rels" ContentType="application/vnd.openxmlformats-package.relationships+xml"/>
  <Override PartName="/ppt/slideLayouts/_rels/slideLayout239.xml.rels" ContentType="application/vnd.openxmlformats-package.relationships+xml"/>
  <Override PartName="/ppt/slideLayouts/_rels/slideLayout497.xml.rels" ContentType="application/vnd.openxmlformats-package.relationships+xml"/>
  <Override PartName="/ppt/slideLayouts/_rels/slideLayout431.xml.rels" ContentType="application/vnd.openxmlformats-package.relationships+xml"/>
  <Override PartName="/ppt/slideLayouts/_rels/slideLayout238.xml.rels" ContentType="application/vnd.openxmlformats-package.relationships+xml"/>
  <Override PartName="/ppt/slideLayouts/_rels/slideLayout496.xml.rels" ContentType="application/vnd.openxmlformats-package.relationships+xml"/>
  <Override PartName="/ppt/slideLayouts/_rels/slideLayout430.xml.rels" ContentType="application/vnd.openxmlformats-package.relationships+xml"/>
  <Override PartName="/ppt/slideLayouts/_rels/slideLayout237.xml.rels" ContentType="application/vnd.openxmlformats-package.relationships+xml"/>
  <Override PartName="/ppt/slideLayouts/_rels/slideLayout495.xml.rels" ContentType="application/vnd.openxmlformats-package.relationships+xml"/>
  <Override PartName="/ppt/slideLayouts/_rels/slideLayout236.xml.rels" ContentType="application/vnd.openxmlformats-package.relationships+xml"/>
  <Override PartName="/ppt/slideLayouts/_rels/slideLayout305.xml.rels" ContentType="application/vnd.openxmlformats-package.relationships+xml"/>
  <Override PartName="/ppt/slideLayouts/_rels/slideLayout4.xml.rels" ContentType="application/vnd.openxmlformats-package.relationships+xml"/>
  <Override PartName="/ppt/slideLayouts/_rels/slideLayout229.xml.rels" ContentType="application/vnd.openxmlformats-package.relationships+xml"/>
  <Override PartName="/ppt/slideLayouts/_rels/slideLayout304.xml.rels" ContentType="application/vnd.openxmlformats-package.relationships+xml"/>
  <Override PartName="/ppt/slideLayouts/_rels/slideLayout3.xml.rels" ContentType="application/vnd.openxmlformats-package.relationships+xml"/>
  <Override PartName="/ppt/slideLayouts/_rels/slideLayout228.xml.rels" ContentType="application/vnd.openxmlformats-package.relationships+xml"/>
  <Override PartName="/ppt/slideLayouts/_rels/slideLayout369.xml.rels" ContentType="application/vnd.openxmlformats-package.relationships+xml"/>
  <Override PartName="/ppt/slideLayouts/_rels/slideLayout303.xml.rels" ContentType="application/vnd.openxmlformats-package.relationships+xml"/>
  <Override PartName="/ppt/slideLayouts/_rels/slideLayout2.xml.rels" ContentType="application/vnd.openxmlformats-package.relationships+xml"/>
  <Override PartName="/ppt/slideLayouts/_rels/slideLayout227.xml.rels" ContentType="application/vnd.openxmlformats-package.relationships+xml"/>
  <Override PartName="/ppt/slideLayouts/_rels/slideLayout219.xml.rels" ContentType="application/vnd.openxmlformats-package.relationships+xml"/>
  <Override PartName="/ppt/slideLayouts/_rels/slideLayout218.xml.rels" ContentType="application/vnd.openxmlformats-package.relationships+xml"/>
  <Override PartName="/ppt/slideLayouts/_rels/slideLayout217.xml.rels" ContentType="application/vnd.openxmlformats-package.relationships+xml"/>
  <Override PartName="/ppt/slideLayouts/_rels/slideLayout216.xml.rels" ContentType="application/vnd.openxmlformats-package.relationships+xml"/>
  <Override PartName="/ppt/slideLayouts/_rels/slideLayout215.xml.rels" ContentType="application/vnd.openxmlformats-package.relationships+xml"/>
  <Override PartName="/ppt/slideLayouts/_rels/slideLayout214.xml.rels" ContentType="application/vnd.openxmlformats-package.relationships+xml"/>
  <Override PartName="/ppt/slideLayouts/_rels/slideLayout179.xml.rels" ContentType="application/vnd.openxmlformats-package.relationships+xml"/>
  <Override PartName="/ppt/slideLayouts/_rels/slideLayout113.xml.rels" ContentType="application/vnd.openxmlformats-package.relationships+xml"/>
  <Override PartName="/ppt/slideLayouts/_rels/slideLayout372.xml.rels" ContentType="application/vnd.openxmlformats-package.relationships+xml"/>
  <Override PartName="/ppt/slideLayouts/_rels/slideLayout468.xml.rels" ContentType="application/vnd.openxmlformats-package.relationships+xml"/>
  <Override PartName="/ppt/slideLayouts/_rels/slideLayout94.xml.rels" ContentType="application/vnd.openxmlformats-package.relationships+xml"/>
  <Override PartName="/ppt/slideLayouts/_rels/slideLayout209.xml.rels" ContentType="application/vnd.openxmlformats-package.relationships+xml"/>
  <Override PartName="/ppt/slideLayouts/_rels/slideLayout178.xml.rels" ContentType="application/vnd.openxmlformats-package.relationships+xml"/>
  <Override PartName="/ppt/slideLayouts/_rels/slideLayout112.xml.rels" ContentType="application/vnd.openxmlformats-package.relationships+xml"/>
  <Override PartName="/ppt/slideLayouts/_rels/slideLayout371.xml.rels" ContentType="application/vnd.openxmlformats-package.relationships+xml"/>
  <Override PartName="/ppt/slideLayouts/_rels/slideLayout467.xml.rels" ContentType="application/vnd.openxmlformats-package.relationships+xml"/>
  <Override PartName="/ppt/slideLayouts/_rels/slideLayout93.xml.rels" ContentType="application/vnd.openxmlformats-package.relationships+xml"/>
  <Override PartName="/ppt/slideLayouts/_rels/slideLayout208.xml.rels" ContentType="application/vnd.openxmlformats-package.relationships+xml"/>
  <Override PartName="/ppt/slideLayouts/_rels/slideLayout92.xml.rels" ContentType="application/vnd.openxmlformats-package.relationships+xml"/>
  <Override PartName="/ppt/slideLayouts/_rels/slideLayout207.xml.rels" ContentType="application/vnd.openxmlformats-package.relationships+xml"/>
  <Override PartName="/ppt/slideLayouts/_rels/slideLayout91.xml.rels" ContentType="application/vnd.openxmlformats-package.relationships+xml"/>
  <Override PartName="/ppt/slideLayouts/_rels/slideLayout206.xml.rels" ContentType="application/vnd.openxmlformats-package.relationships+xml"/>
  <Override PartName="/ppt/slideLayouts/_rels/slideLayout90.xml.rels" ContentType="application/vnd.openxmlformats-package.relationships+xml"/>
  <Override PartName="/ppt/slideLayouts/_rels/slideLayout205.xml.rels" ContentType="application/vnd.openxmlformats-package.relationships+xml"/>
  <Override PartName="/ppt/slideLayouts/_rels/slideLayout204.xml.rels" ContentType="application/vnd.openxmlformats-package.relationships+xml"/>
  <Override PartName="/ppt/slideLayouts/_rels/slideLayout275.xml.rels" ContentType="application/vnd.openxmlformats-package.relationships+xml"/>
  <Override PartName="/ppt/slideLayouts/_rels/slideLayout491.xml.rels" ContentType="application/vnd.openxmlformats-package.relationships+xml"/>
  <Override PartName="/ppt/slideLayouts/_rels/slideLayout133.xml.rels" ContentType="application/vnd.openxmlformats-package.relationships+xml"/>
  <Override PartName="/ppt/slideLayouts/_rels/slideLayout199.xml.rels" ContentType="application/vnd.openxmlformats-package.relationships+xml"/>
  <Override PartName="/ppt/slideLayouts/_rels/slideLayout274.xml.rels" ContentType="application/vnd.openxmlformats-package.relationships+xml"/>
  <Override PartName="/ppt/slideLayouts/_rels/slideLayout490.xml.rels" ContentType="application/vnd.openxmlformats-package.relationships+xml"/>
  <Override PartName="/ppt/slideLayouts/_rels/slideLayout132.xml.rels" ContentType="application/vnd.openxmlformats-package.relationships+xml"/>
  <Override PartName="/ppt/slideLayouts/_rels/slideLayout198.xml.rels" ContentType="application/vnd.openxmlformats-package.relationships+xml"/>
  <Override PartName="/ppt/slideLayouts/_rels/slideLayout273.xml.rels" ContentType="application/vnd.openxmlformats-package.relationships+xml"/>
  <Override PartName="/ppt/slideLayouts/_rels/slideLayout131.xml.rels" ContentType="application/vnd.openxmlformats-package.relationships+xml"/>
  <Override PartName="/ppt/slideLayouts/_rels/slideLayout197.xml.rels" ContentType="application/vnd.openxmlformats-package.relationships+xml"/>
  <Override PartName="/ppt/slideLayouts/_rels/slideLayout272.xml.rels" ContentType="application/vnd.openxmlformats-package.relationships+xml"/>
  <Override PartName="/ppt/slideLayouts/_rels/slideLayout196.xml.rels" ContentType="application/vnd.openxmlformats-package.relationships+xml"/>
  <Override PartName="/ppt/slideLayouts/_rels/slideLayout271.xml.rels" ContentType="application/vnd.openxmlformats-package.relationships+xml"/>
  <Override PartName="/ppt/slideLayouts/_rels/slideLayout195.xml.rels" ContentType="application/vnd.openxmlformats-package.relationships+xml"/>
  <Override PartName="/ppt/slideLayouts/_rels/slideLayout192.xml.rels" ContentType="application/vnd.openxmlformats-package.relationships+xml"/>
  <Override PartName="/ppt/slideLayouts/_rels/slideLayout263.xml.rels" ContentType="application/vnd.openxmlformats-package.relationships+xml"/>
  <Override PartName="/ppt/slideLayouts/_rels/slideLayout121.xml.rels" ContentType="application/vnd.openxmlformats-package.relationships+xml"/>
  <Override PartName="/ppt/slideLayouts/_rels/slideLayout187.xml.rels" ContentType="application/vnd.openxmlformats-package.relationships+xml"/>
  <Override PartName="/ppt/slideLayouts/_rels/slideLayout262.xml.rels" ContentType="application/vnd.openxmlformats-package.relationships+xml"/>
  <Override PartName="/ppt/slideLayouts/_rels/slideLayout120.xml.rels" ContentType="application/vnd.openxmlformats-package.relationships+xml"/>
  <Override PartName="/ppt/slideLayouts/_rels/slideLayout186.xml.rels" ContentType="application/vnd.openxmlformats-package.relationships+xml"/>
  <Override PartName="/ppt/slideLayouts/_rels/slideLayout261.xml.rels" ContentType="application/vnd.openxmlformats-package.relationships+xml"/>
  <Override PartName="/ppt/slideLayouts/_rels/slideLayout185.xml.rels" ContentType="application/vnd.openxmlformats-package.relationships+xml"/>
  <Override PartName="/ppt/slideLayouts/_rels/slideLayout260.xml.rels" ContentType="application/vnd.openxmlformats-package.relationships+xml"/>
  <Override PartName="/ppt/slideLayouts/_rels/slideLayout184.xml.rels" ContentType="application/vnd.openxmlformats-package.relationships+xml"/>
  <Override PartName="/ppt/slideLayouts/_rels/slideLayout183.xml.rels" ContentType="application/vnd.openxmlformats-package.relationships+xml"/>
  <Override PartName="/ppt/slideLayouts/_rels/slideLayout425.xml.rels" ContentType="application/vnd.openxmlformats-package.relationships+xml"/>
  <Override PartName="/ppt/slideLayouts/_rels/slideLayout51.xml.rels" ContentType="application/vnd.openxmlformats-package.relationships+xml"/>
  <Override PartName="/ppt/slideLayouts/_rels/slideLayout182.xml.rels" ContentType="application/vnd.openxmlformats-package.relationships+xml"/>
  <Override PartName="/ppt/slideLayouts/_rels/slideLayout424.xml.rels" ContentType="application/vnd.openxmlformats-package.relationships+xml"/>
  <Override PartName="/ppt/slideLayouts/_rels/slideLayout50.xml.rels" ContentType="application/vnd.openxmlformats-package.relationships+xml"/>
  <Override PartName="/ppt/slideLayouts/_rels/slideLayout181.xml.rels" ContentType="application/vnd.openxmlformats-package.relationships+xml"/>
  <Override PartName="/ppt/slideLayouts/_rels/slideLayout250.xml.rels" ContentType="application/vnd.openxmlformats-package.relationships+xml"/>
  <Override PartName="/ppt/slideLayouts/_rels/slideLayout174.xml.rels" ContentType="application/vnd.openxmlformats-package.relationships+xml"/>
  <Override PartName="/ppt/slideLayouts/_rels/slideLayout173.xml.rels" ContentType="application/vnd.openxmlformats-package.relationships+xml"/>
  <Override PartName="/ppt/slideLayouts/_rels/slideLayout172.xml.rels" ContentType="application/vnd.openxmlformats-package.relationships+xml"/>
  <Override PartName="/ppt/slideLayouts/_rels/slideLayout171.xml.rels" ContentType="application/vnd.openxmlformats-package.relationships+xml"/>
  <Override PartName="/ppt/slideLayouts/_rels/slideLayout170.xml.rels" ContentType="application/vnd.openxmlformats-package.relationships+xml"/>
  <Override PartName="/ppt/slideLayouts/_rels/slideLayout245.xml.rels" ContentType="application/vnd.openxmlformats-package.relationships+xml"/>
  <Override PartName="/ppt/slideLayouts/_rels/slideLayout38.xml.rels" ContentType="application/vnd.openxmlformats-package.relationships+xml"/>
  <Override PartName="/ppt/slideLayouts/_rels/slideLayout461.xml.rels" ContentType="application/vnd.openxmlformats-package.relationships+xml"/>
  <Override PartName="/ppt/slideLayouts/_rels/slideLayout169.xml.rels" ContentType="application/vnd.openxmlformats-package.relationships+xml"/>
  <Override PartName="/ppt/slideLayouts/_rels/slideLayout163.xml.rels" ContentType="application/vnd.openxmlformats-package.relationships+xml"/>
  <Override PartName="/ppt/slideLayouts/_rels/slideLayout162.xml.rels" ContentType="application/vnd.openxmlformats-package.relationships+xml"/>
  <Override PartName="/ppt/slideLayouts/_rels/slideLayout226.xml.rels" ContentType="application/vnd.openxmlformats-package.relationships+xml"/>
  <Override PartName="/ppt/slideLayouts/_rels/slideLayout1.xml.rels" ContentType="application/vnd.openxmlformats-package.relationships+xml"/>
  <Override PartName="/ppt/slideLayouts/_rels/slideLayout160.xml.rels" ContentType="application/vnd.openxmlformats-package.relationships+xml"/>
  <Override PartName="/ppt/slideLayouts/_rels/slideLayout494.xml.rels" ContentType="application/vnd.openxmlformats-package.relationships+xml"/>
  <Override PartName="/ppt/slideLayouts/_rels/slideLayout235.xml.rels" ContentType="application/vnd.openxmlformats-package.relationships+xml"/>
  <Override PartName="/ppt/slideLayouts/_rels/slideLayout451.xml.rels" ContentType="application/vnd.openxmlformats-package.relationships+xml"/>
  <Override PartName="/ppt/slideLayouts/_rels/slideLayout159.xml.rels" ContentType="application/vnd.openxmlformats-package.relationships+xml"/>
  <Override PartName="/ppt/slideLayouts/_rels/slideLayout493.xml.rels" ContentType="application/vnd.openxmlformats-package.relationships+xml"/>
  <Override PartName="/ppt/slideLayouts/_rels/slideLayout234.xml.rels" ContentType="application/vnd.openxmlformats-package.relationships+xml"/>
  <Override PartName="/ppt/slideLayouts/_rels/slideLayout450.xml.rels" ContentType="application/vnd.openxmlformats-package.relationships+xml"/>
  <Override PartName="/ppt/slideLayouts/_rels/slideLayout158.xml.rels" ContentType="application/vnd.openxmlformats-package.relationships+xml"/>
  <Override PartName="/ppt/slideLayouts/_rels/slideLayout26.xml.rels" ContentType="application/vnd.openxmlformats-package.relationships+xml"/>
  <Override PartName="/ppt/slideLayouts/_rels/slideLayout157.xml.rels" ContentType="application/vnd.openxmlformats-package.relationships+xml"/>
  <Override PartName="/ppt/slideLayouts/_rels/slideLayout25.xml.rels" ContentType="application/vnd.openxmlformats-package.relationships+xml"/>
  <Override PartName="/ppt/slideLayouts/_rels/slideLayout156.xml.rels" ContentType="application/vnd.openxmlformats-package.relationships+xml"/>
  <Override PartName="/ppt/slideLayouts/_rels/slideLayout153.xml.rels" ContentType="application/vnd.openxmlformats-package.relationships+xml"/>
  <Override PartName="/ppt/slideLayouts/_rels/slideLayout152.xml.rels" ContentType="application/vnd.openxmlformats-package.relationships+xml"/>
  <Override PartName="/ppt/slideLayouts/_rels/slideLayout484.xml.rels" ContentType="application/vnd.openxmlformats-package.relationships+xml"/>
  <Override PartName="/ppt/slideLayouts/_rels/slideLayout225.xml.rels" ContentType="application/vnd.openxmlformats-package.relationships+xml"/>
  <Override PartName="/ppt/slideLayouts/_rels/slideLayout149.xml.rels" ContentType="application/vnd.openxmlformats-package.relationships+xml"/>
  <Override PartName="/ppt/slideLayouts/_rels/slideLayout483.xml.rels" ContentType="application/vnd.openxmlformats-package.relationships+xml"/>
  <Override PartName="/ppt/slideLayouts/_rels/slideLayout224.xml.rels" ContentType="application/vnd.openxmlformats-package.relationships+xml"/>
  <Override PartName="/ppt/slideLayouts/_rels/slideLayout440.xml.rels" ContentType="application/vnd.openxmlformats-package.relationships+xml"/>
  <Override PartName="/ppt/slideLayouts/_rels/slideLayout148.xml.rels" ContentType="application/vnd.openxmlformats-package.relationships+xml"/>
  <Override PartName="/ppt/slideLayouts/_rels/slideLayout482.xml.rels" ContentType="application/vnd.openxmlformats-package.relationships+xml"/>
  <Override PartName="/ppt/slideLayouts/_rels/slideLayout223.xml.rels" ContentType="application/vnd.openxmlformats-package.relationships+xml"/>
  <Override PartName="/ppt/slideLayouts/_rels/slideLayout147.xml.rels" ContentType="application/vnd.openxmlformats-package.relationships+xml"/>
  <Override PartName="/ppt/slideLayouts/_rels/slideLayout146.xml.rels" ContentType="application/vnd.openxmlformats-package.relationships+xml"/>
  <Override PartName="/ppt/slideLayouts/_rels/slideLayout123.xml.rels" ContentType="application/vnd.openxmlformats-package.relationships+xml"/>
  <Override PartName="/ppt/slideLayouts/_rels/slideLayout189.xml.rels" ContentType="application/vnd.openxmlformats-package.relationships+xml"/>
  <Override PartName="/ppt/slideLayouts/_rels/slideLayout145.xml.rels" ContentType="application/vnd.openxmlformats-package.relationships+xml"/>
  <Override PartName="/ppt/slideLayouts/_rels/slideLayout122.xml.rels" ContentType="application/vnd.openxmlformats-package.relationships+xml"/>
  <Override PartName="/ppt/slideLayouts/_rels/slideLayout188.xml.rels" ContentType="application/vnd.openxmlformats-package.relationships+xml"/>
  <Override PartName="/ppt/slideLayouts/_rels/slideLayout13.xml.rels" ContentType="application/vnd.openxmlformats-package.relationships+xml"/>
  <Override PartName="/ppt/slideLayouts/_rels/slideLayout144.xml.rels" ContentType="application/vnd.openxmlformats-package.relationships+xml"/>
  <Override PartName="/ppt/slideLayouts/_rels/slideLayout143.xml.rels" ContentType="application/vnd.openxmlformats-package.relationships+xml"/>
  <Override PartName="/ppt/slideLayouts/_rels/slideLayout142.xml.rels" ContentType="application/vnd.openxmlformats-package.relationships+xml"/>
  <Override PartName="/ppt/slideLayouts/_rels/slideLayout469.xml.rels" ContentType="application/vnd.openxmlformats-package.relationships+xml"/>
  <Override PartName="/ppt/slideLayouts/_rels/slideLayout95.xml.rels" ContentType="application/vnd.openxmlformats-package.relationships+xml"/>
  <Override PartName="/ppt/slideLayouts/_rels/slideLayout398.xml.rels" ContentType="application/vnd.openxmlformats-package.relationships+xml"/>
  <Override PartName="/ppt/slideLayouts/_rels/slideLayout139.xml.rels" ContentType="application/vnd.openxmlformats-package.relationships+xml"/>
  <Override PartName="/ppt/slideLayouts/_rels/slideLayout397.xml.rels" ContentType="application/vnd.openxmlformats-package.relationships+xml"/>
  <Override PartName="/ppt/slideLayouts/_rels/slideLayout138.xml.rels" ContentType="application/vnd.openxmlformats-package.relationships+xml"/>
  <Override PartName="/ppt/slideLayouts/_rels/slideLayout111.xml.rels" ContentType="application/vnd.openxmlformats-package.relationships+xml"/>
  <Override PartName="/ppt/slideLayouts/_rels/slideLayout177.xml.rels" ContentType="application/vnd.openxmlformats-package.relationships+xml"/>
  <Override PartName="/ppt/slideLayouts/_rels/slideLayout110.xml.rels" ContentType="application/vnd.openxmlformats-package.relationships+xml"/>
  <Override PartName="/ppt/slideLayouts/_rels/slideLayout176.xml.rels" ContentType="application/vnd.openxmlformats-package.relationships+xml"/>
  <Override PartName="/ppt/slideLayouts/_rels/slideLayout175.xml.rels" ContentType="application/vnd.openxmlformats-package.relationships+xml"/>
  <Override PartName="/ppt/slideLayouts/_rels/slideLayout292.xml.rels" ContentType="application/vnd.openxmlformats-package.relationships+xml"/>
  <Override PartName="/ppt/slideLayouts/_rels/slideLayout459.xml.rels" ContentType="application/vnd.openxmlformats-package.relationships+xml"/>
  <Override PartName="/ppt/slideLayouts/_rels/slideLayout85.xml.rels" ContentType="application/vnd.openxmlformats-package.relationships+xml"/>
  <Override PartName="/ppt/slideLayouts/_rels/slideLayout291.xml.rels" ContentType="application/vnd.openxmlformats-package.relationships+xml"/>
  <Override PartName="/ppt/slideLayouts/_rels/slideLayout458.xml.rels" ContentType="application/vnd.openxmlformats-package.relationships+xml"/>
  <Override PartName="/ppt/slideLayouts/_rels/slideLayout84.xml.rels" ContentType="application/vnd.openxmlformats-package.relationships+xml"/>
  <Override PartName="/ppt/slideLayouts/_rels/slideLayout290.xml.rels" ContentType="application/vnd.openxmlformats-package.relationships+xml"/>
  <Override PartName="/ppt/slideLayouts/_rels/slideLayout457.xml.rels" ContentType="application/vnd.openxmlformats-package.relationships+xml"/>
  <Override PartName="/ppt/slideLayouts/_rels/slideLayout83.xml.rels" ContentType="application/vnd.openxmlformats-package.relationships+xml"/>
  <Override PartName="/ppt/slideLayouts/_rels/slideLayout456.xml.rels" ContentType="application/vnd.openxmlformats-package.relationships+xml"/>
  <Override PartName="/ppt/slideLayouts/_rels/slideLayout82.xml.rels" ContentType="application/vnd.openxmlformats-package.relationships+xml"/>
  <Override PartName="/ppt/slideLayouts/_rels/slideLayout455.xml.rels" ContentType="application/vnd.openxmlformats-package.relationships+xml"/>
  <Override PartName="/ppt/slideLayouts/_rels/slideLayout81.xml.rels" ContentType="application/vnd.openxmlformats-package.relationships+xml"/>
  <Override PartName="/ppt/slideLayouts/_rels/slideLayout102.xml.rels" ContentType="application/vnd.openxmlformats-package.relationships+xml"/>
  <Override PartName="/ppt/slideLayouts/_rels/slideLayout361.xml.rels" ContentType="application/vnd.openxmlformats-package.relationships+xml"/>
  <Override PartName="/ppt/slideLayouts/_rels/slideLayout168.xml.rels" ContentType="application/vnd.openxmlformats-package.relationships+xml"/>
  <Override PartName="/ppt/slideLayouts/_rels/slideLayout200.xml.rels" ContentType="application/vnd.openxmlformats-package.relationships+xml"/>
  <Override PartName="/ppt/slideLayouts/_rels/slideLayout454.xml.rels" ContentType="application/vnd.openxmlformats-package.relationships+xml"/>
  <Override PartName="/ppt/slideLayouts/_rels/slideLayout80.xml.rels" ContentType="application/vnd.openxmlformats-package.relationships+xml"/>
  <Override PartName="/ppt/slideLayouts/_rels/slideLayout124.xml.rels" ContentType="application/vnd.openxmlformats-package.relationships+xml"/>
  <Override PartName="/ppt/slideLayouts/_rels/slideLayout360.xml.rels" ContentType="application/vnd.openxmlformats-package.relationships+xml"/>
  <Override PartName="/ppt/slideLayouts/_rels/slideLayout101.xml.rels" ContentType="application/vnd.openxmlformats-package.relationships+xml"/>
  <Override PartName="/ppt/slideLayouts/_rels/slideLayout167.xml.rels" ContentType="application/vnd.openxmlformats-package.relationships+xml"/>
  <Override PartName="/ppt/slideLayouts/_rels/slideLayout100.xml.rels" ContentType="application/vnd.openxmlformats-package.relationships+xml"/>
  <Override PartName="/ppt/slideLayouts/_rels/slideLayout166.xml.rels" ContentType="application/vnd.openxmlformats-package.relationships+xml"/>
  <Override PartName="/ppt/slideLayouts/_rels/slideLayout165.xml.rels" ContentType="application/vnd.openxmlformats-package.relationships+xml"/>
  <Override PartName="/ppt/slideLayouts/_rels/slideLayout5.xml.rels" ContentType="application/vnd.openxmlformats-package.relationships+xml"/>
  <Override PartName="/ppt/slideLayouts/_rels/slideLayout164.xml.rels" ContentType="application/vnd.openxmlformats-package.relationships+xml"/>
  <Override PartName="/ppt/slideLayouts/_rels/slideLayout329.xml.rels" ContentType="application/vnd.openxmlformats-package.relationships+xml"/>
  <Override PartName="/ppt/slideLayouts/_rels/slideLayout477.xml.rels" ContentType="application/vnd.openxmlformats-package.relationships+xml"/>
  <Override PartName="/ppt/slideLayouts/_rels/slideLayout411.xml.rels" ContentType="application/vnd.openxmlformats-package.relationships+xml"/>
  <Override PartName="/ppt/slideLayouts/_rels/slideLayout119.xml.rels" ContentType="application/vnd.openxmlformats-package.relationships+xml"/>
  <Override PartName="/ppt/slideLayouts/_rels/slideLayout155.xml.rels" ContentType="application/vnd.openxmlformats-package.relationships+xml"/>
  <Override PartName="/ppt/slideLayouts/_rels/slideLayout154.xml.rels" ContentType="application/vnd.openxmlformats-package.relationships+xml"/>
  <Override PartName="/ppt/slideLayouts/_rels/slideLayout319.xml.rels" ContentType="application/vnd.openxmlformats-package.relationships+xml"/>
  <Override PartName="/ppt/slideLayouts/_rels/slideLayout65.xml.rels" ContentType="application/vnd.openxmlformats-package.relationships+xml"/>
  <Override PartName="/ppt/slideLayouts/_rels/slideLayout401.xml.rels" ContentType="application/vnd.openxmlformats-package.relationships+xml"/>
  <Override PartName="/ppt/slideLayouts/_rels/slideLayout109.xml.rels" ContentType="application/vnd.openxmlformats-package.relationships+xml"/>
  <Override PartName="/ppt/slideLayouts/_rels/slideLayout64.xml.rels" ContentType="application/vnd.openxmlformats-package.relationships+xml"/>
  <Override PartName="/ppt/slideLayouts/_rels/slideLayout466.xml.rels" ContentType="application/vnd.openxmlformats-package.relationships+xml"/>
  <Override PartName="/ppt/slideLayouts/_rels/slideLayout400.xml.rels" ContentType="application/vnd.openxmlformats-package.relationships+xml"/>
  <Override PartName="/ppt/slideLayouts/_rels/slideLayout108.xml.rels" ContentType="application/vnd.openxmlformats-package.relationships+xml"/>
  <Override PartName="/ppt/slideLayouts/_rels/slideLayout465.xml.rels" ContentType="application/vnd.openxmlformats-package.relationships+xml"/>
  <Override PartName="/ppt/slideLayouts/_rels/slideLayout107.xml.rels" ContentType="application/vnd.openxmlformats-package.relationships+xml"/>
  <Override PartName="/ppt/slideLayouts/_rels/slideLayout464.xml.rels" ContentType="application/vnd.openxmlformats-package.relationships+xml"/>
  <Override PartName="/ppt/slideLayouts/_rels/slideLayout106.xml.rels" ContentType="application/vnd.openxmlformats-package.relationships+xml"/>
  <Override PartName="/ppt/slideLayouts/_rels/slideLayout53.xml.rels" ContentType="application/vnd.openxmlformats-package.relationships+xml"/>
  <Override PartName="/ppt/slideLayouts/_rels/slideLayout380.xml.rels" ContentType="application/vnd.openxmlformats-package.relationships+xml"/>
  <Override PartName="/ppt/slideLayouts/_rels/slideLayout405.xml.rels" ContentType="application/vnd.openxmlformats-package.relationships+xml"/>
  <Override PartName="/ppt/slideLayouts/_rels/slideLayout31.xml.rels" ContentType="application/vnd.openxmlformats-package.relationships+xml"/>
  <Override PartName="/ppt/slideLayouts/_rels/slideLayout97.xml.rels" ContentType="application/vnd.openxmlformats-package.relationships+xml"/>
  <Override PartName="/ppt/slideLayouts/_rels/slideLayout281.xml.rels" ContentType="application/vnd.openxmlformats-package.relationships+xml"/>
  <Override PartName="/ppt/slideLayouts/_rels/slideLayout448.xml.rels" ContentType="application/vnd.openxmlformats-package.relationships+xml"/>
  <Override PartName="/ppt/slideLayouts/_rels/slideLayout74.xml.rels" ContentType="application/vnd.openxmlformats-package.relationships+xml"/>
  <Override PartName="/ppt/slideLayouts/_rels/slideLayout52.xml.rels" ContentType="application/vnd.openxmlformats-package.relationships+xml"/>
  <Override PartName="/ppt/slideLayouts/_rels/slideLayout404.xml.rels" ContentType="application/vnd.openxmlformats-package.relationships+xml"/>
  <Override PartName="/ppt/slideLayouts/_rels/slideLayout30.xml.rels" ContentType="application/vnd.openxmlformats-package.relationships+xml"/>
  <Override PartName="/ppt/slideLayouts/_rels/slideLayout96.xml.rels" ContentType="application/vnd.openxmlformats-package.relationships+xml"/>
  <Override PartName="/ppt/slideLayouts/_rels/slideLayout470.xml.rels" ContentType="application/vnd.openxmlformats-package.relationships+xml"/>
  <Override PartName="/ppt/slideLayouts/_rels/slideLayout211.xml.rels" ContentType="application/vnd.openxmlformats-package.relationships+xml"/>
  <Override PartName="/ppt/slideLayouts/_rels/slideLayout135.xml.rels" ContentType="application/vnd.openxmlformats-package.relationships+xml"/>
  <Override PartName="/ppt/slideLayouts/_rels/slideLayout252.xml.rels" ContentType="application/vnd.openxmlformats-package.relationships+xml"/>
  <Override PartName="/ppt/slideLayouts/_rels/slideLayout419.xml.rels" ContentType="application/vnd.openxmlformats-package.relationships+xml"/>
  <Override PartName="/ppt/slideLayouts/_rels/slideLayout45.xml.rels" ContentType="application/vnd.openxmlformats-package.relationships+xml"/>
  <Override PartName="/ppt/slideLayouts/_rels/slideLayout230.xml.rels" ContentType="application/vnd.openxmlformats-package.relationships+xml"/>
  <Override PartName="/ppt/slideLayouts/_rels/slideLayout296.xml.rels" ContentType="application/vnd.openxmlformats-package.relationships+xml"/>
  <Override PartName="/ppt/slideLayouts/_rels/slideLayout23.xml.rels" ContentType="application/vnd.openxmlformats-package.relationships+xml"/>
  <Override PartName="/ppt/slideLayouts/_rels/slideLayout89.xml.rels" ContentType="application/vnd.openxmlformats-package.relationships+xml"/>
  <Override PartName="/ppt/slideLayouts/_rels/slideLayout251.xml.rels" ContentType="application/vnd.openxmlformats-package.relationships+xml"/>
  <Override PartName="/ppt/slideLayouts/_rels/slideLayout418.xml.rels" ContentType="application/vnd.openxmlformats-package.relationships+xml"/>
  <Override PartName="/ppt/slideLayouts/_rels/slideLayout44.xml.rels" ContentType="application/vnd.openxmlformats-package.relationships+xml"/>
  <Override PartName="/ppt/slideLayouts/_rels/slideLayout295.xml.rels" ContentType="application/vnd.openxmlformats-package.relationships+xml"/>
  <Override PartName="/ppt/slideLayouts/_rels/slideLayout22.xml.rels" ContentType="application/vnd.openxmlformats-package.relationships+xml"/>
  <Override PartName="/ppt/slideLayouts/_rels/slideLayout88.xml.rels" ContentType="application/vnd.openxmlformats-package.relationships+xml"/>
  <Override PartName="/ppt/slideLayouts/_rels/slideLayout417.xml.rels" ContentType="application/vnd.openxmlformats-package.relationships+xml"/>
  <Override PartName="/ppt/slideLayouts/_rels/slideLayout43.xml.rels" ContentType="application/vnd.openxmlformats-package.relationships+xml"/>
  <Override PartName="/ppt/slideLayouts/_rels/slideLayout370.xml.rels" ContentType="application/vnd.openxmlformats-package.relationships+xml"/>
  <Override PartName="/ppt/slideLayouts/_rels/slideLayout294.xml.rels" ContentType="application/vnd.openxmlformats-package.relationships+xml"/>
  <Override PartName="/ppt/slideLayouts/_rels/slideLayout21.xml.rels" ContentType="application/vnd.openxmlformats-package.relationships+xml"/>
  <Override PartName="/ppt/slideLayouts/_rels/slideLayout87.xml.rels" ContentType="application/vnd.openxmlformats-package.relationships+xml"/>
  <Override PartName="/ppt/slideLayouts/_rels/slideLayout416.xml.rels" ContentType="application/vnd.openxmlformats-package.relationships+xml"/>
  <Override PartName="/ppt/slideLayouts/_rels/slideLayout42.xml.rels" ContentType="application/vnd.openxmlformats-package.relationships+xml"/>
  <Override PartName="/ppt/slideLayouts/_rels/slideLayout293.xml.rels" ContentType="application/vnd.openxmlformats-package.relationships+xml"/>
  <Override PartName="/ppt/slideLayouts/_rels/slideLayout20.xml.rels" ContentType="application/vnd.openxmlformats-package.relationships+xml"/>
  <Override PartName="/ppt/slideLayouts/_rels/slideLayout86.xml.rels" ContentType="application/vnd.openxmlformats-package.relationships+xml"/>
  <Override PartName="/ppt/slideLayouts/_rels/slideLayout41.xml.rels" ContentType="application/vnd.openxmlformats-package.relationships+xml"/>
  <Override PartName="/ppt/slideLayouts/_rels/slideLayout40.xml.rels" ContentType="application/vnd.openxmlformats-package.relationships+xml"/>
  <Override PartName="/ppt/slideLayouts/_rels/slideLayout406.xml.rels" ContentType="application/vnd.openxmlformats-package.relationships+xml"/>
  <Override PartName="/ppt/slideLayouts/_rels/slideLayout98.xml.rels" ContentType="application/vnd.openxmlformats-package.relationships+xml"/>
  <Override PartName="/ppt/slideLayouts/_rels/slideLayout32.xml.rels" ContentType="application/vnd.openxmlformats-package.relationships+xml"/>
  <Override PartName="/ppt/slideLayouts/_rels/slideLayout283.xml.rels" ContentType="application/vnd.openxmlformats-package.relationships+xml"/>
  <Override PartName="/ppt/slideLayouts/_rels/slideLayout10.xml.rels" ContentType="application/vnd.openxmlformats-package.relationships+xml"/>
  <Override PartName="/ppt/slideLayouts/_rels/slideLayout76.xml.rels" ContentType="application/vnd.openxmlformats-package.relationships+xml"/>
  <Override PartName="/ppt/slideLayouts/_rels/slideLayout282.xml.rels" ContentType="application/vnd.openxmlformats-package.relationships+xml"/>
  <Override PartName="/ppt/slideLayouts/_rels/slideLayout449.xml.rels" ContentType="application/vnd.openxmlformats-package.relationships+xml"/>
  <Override PartName="/ppt/slideLayouts/_rels/slideLayout75.xml.rels" ContentType="application/vnd.openxmlformats-package.relationships+xml"/>
  <Override PartName="/ppt/slideLayouts/_rels/slideLayout280.xml.rels" ContentType="application/vnd.openxmlformats-package.relationships+xml"/>
  <Override PartName="/ppt/slideLayouts/_rels/slideLayout447.xml.rels" ContentType="application/vnd.openxmlformats-package.relationships+xml"/>
  <Override PartName="/ppt/slideLayouts/_rels/slideLayout73.xml.rels" ContentType="application/vnd.openxmlformats-package.relationships+xml"/>
  <Override PartName="/ppt/slideLayouts/_rels/slideLayout446.xml.rels" ContentType="application/vnd.openxmlformats-package.relationships+xml"/>
  <Override PartName="/ppt/slideLayouts/_rels/slideLayout72.xml.rels" ContentType="application/vnd.openxmlformats-package.relationships+xml"/>
  <Override PartName="/ppt/slideLayouts/_rels/slideLayout445.xml.rels" ContentType="application/vnd.openxmlformats-package.relationships+xml"/>
  <Override PartName="/ppt/slideLayouts/_rels/slideLayout71.xml.rels" ContentType="application/vnd.openxmlformats-package.relationships+xml"/>
  <Override PartName="/ppt/slideLayouts/_rels/slideLayout444.xml.rels" ContentType="application/vnd.openxmlformats-package.relationships+xml"/>
  <Override PartName="/ppt/slideLayouts/_rels/slideLayout70.xml.rels" ContentType="application/vnd.openxmlformats-package.relationships+xml"/>
  <Override PartName="/ppt/slideLayouts/_rels/slideLayout270.xml.rels" ContentType="application/vnd.openxmlformats-package.relationships+xml"/>
  <Override PartName="/ppt/slideLayouts/_rels/slideLayout194.xml.rels" ContentType="application/vnd.openxmlformats-package.relationships+xml"/>
  <Override PartName="/ppt/slideLayouts/_rels/slideLayout437.xml.rels" ContentType="application/vnd.openxmlformats-package.relationships+xml"/>
  <Override PartName="/ppt/slideLayouts/_rels/slideLayout63.xml.rels" ContentType="application/vnd.openxmlformats-package.relationships+xml"/>
  <Override PartName="/ppt/slideLayouts/_rels/slideLayout436.xml.rels" ContentType="application/vnd.openxmlformats-package.relationships+xml"/>
  <Override PartName="/ppt/slideLayouts/_rels/slideLayout62.xml.rels" ContentType="application/vnd.openxmlformats-package.relationships+xml"/>
  <Override PartName="/ppt/slideLayouts/_rels/slideLayout472.xml.rels" ContentType="application/vnd.openxmlformats-package.relationships+xml"/>
  <Override PartName="/ppt/slideLayouts/_rels/slideLayout213.xml.rels" ContentType="application/vnd.openxmlformats-package.relationships+xml"/>
  <Override PartName="/ppt/slideLayouts/_rels/slideLayout137.xml.rels" ContentType="application/vnd.openxmlformats-package.relationships+xml"/>
  <Override PartName="/ppt/slideLayouts/_rels/slideLayout435.xml.rels" ContentType="application/vnd.openxmlformats-package.relationships+xml"/>
  <Override PartName="/ppt/slideLayouts/_rels/slideLayout61.xml.rels" ContentType="application/vnd.openxmlformats-package.relationships+xml"/>
  <Override PartName="/ppt/slideLayouts/_rels/slideLayout471.xml.rels" ContentType="application/vnd.openxmlformats-package.relationships+xml"/>
  <Override PartName="/ppt/slideLayouts/_rels/slideLayout212.xml.rels" ContentType="application/vnd.openxmlformats-package.relationships+xml"/>
  <Override PartName="/ppt/slideLayouts/_rels/slideLayout136.xml.rels" ContentType="application/vnd.openxmlformats-package.relationships+xml"/>
  <Override PartName="/ppt/slideLayouts/_rels/slideLayout434.xml.rels" ContentType="application/vnd.openxmlformats-package.relationships+xml"/>
  <Override PartName="/ppt/slideLayouts/_rels/slideLayout60.xml.rels" ContentType="application/vnd.openxmlformats-package.relationships+xml"/>
  <Override PartName="/ppt/slideLayouts/_rels/slideLayout15.xml.rels" ContentType="application/vnd.openxmlformats-package.relationships+xml"/>
  <Override PartName="/ppt/slideLayouts/_rels/slideLayout342.xml.rels" ContentType="application/vnd.openxmlformats-package.relationships+xml"/>
  <Override PartName="/ppt/slideLayouts/_rels/slideLayout266.xml.rels" ContentType="application/vnd.openxmlformats-package.relationships+xml"/>
  <Override PartName="/ppt/slideLayouts/_rels/slideLayout59.xml.rels" ContentType="application/vnd.openxmlformats-package.relationships+xml"/>
  <Override PartName="/ppt/slideLayouts/_rels/slideLayout243.xml.rels" ContentType="application/vnd.openxmlformats-package.relationships+xml"/>
  <Override PartName="/ppt/slideLayouts/_rels/slideLayout36.xml.rels" ContentType="application/vnd.openxmlformats-package.relationships+xml"/>
  <Override PartName="/ppt/slideLayouts/_rels/slideLayout8.xml.rels" ContentType="application/vnd.openxmlformats-package.relationships+xml"/>
  <Override PartName="/ppt/slideLayouts/_rels/slideLayout242.xml.rels" ContentType="application/vnd.openxmlformats-package.relationships+xml"/>
  <Override PartName="/ppt/slideLayouts/_rels/slideLayout409.xml.rels" ContentType="application/vnd.openxmlformats-package.relationships+xml"/>
  <Override PartName="/ppt/slideLayouts/_rels/slideLayout35.xml.rels" ContentType="application/vnd.openxmlformats-package.relationships+xml"/>
  <Override PartName="/ppt/slideLayouts/_rels/slideLayout7.xml.rels" ContentType="application/vnd.openxmlformats-package.relationships+xml"/>
  <Override PartName="/ppt/slideLayouts/_rels/slideLayout11.xml.rels" ContentType="application/vnd.openxmlformats-package.relationships+xml"/>
  <Override PartName="/ppt/slideLayouts/_rels/slideLayout66.xml.rels" ContentType="application/vnd.openxmlformats-package.relationships+xml"/>
  <Override PartName="/ppt/slideLayouts/_rels/slideLayout241.xml.rels" ContentType="application/vnd.openxmlformats-package.relationships+xml"/>
  <Override PartName="/ppt/slideLayouts/_rels/slideLayout6.xml.rels" ContentType="application/vnd.openxmlformats-package.relationships+xml"/>
  <Override PartName="/ppt/slideLayouts/_rels/slideLayout408.xml.rels" ContentType="application/vnd.openxmlformats-package.relationships+xml"/>
  <Override PartName="/ppt/slideLayouts/_rels/slideLayout34.xml.rels" ContentType="application/vnd.openxmlformats-package.relationships+xml"/>
  <Override PartName="/ppt/slideLayouts/_rels/slideLayout240.xml.rels" ContentType="application/vnd.openxmlformats-package.relationships+xml"/>
  <Override PartName="/ppt/slideLayouts/_rels/slideLayout407.xml.rels" ContentType="application/vnd.openxmlformats-package.relationships+xml"/>
  <Override PartName="/ppt/slideLayouts/_rels/slideLayout99.xml.rels" ContentType="application/vnd.openxmlformats-package.relationships+xml"/>
  <Override PartName="/ppt/slideLayouts/_rels/slideLayout33.xml.rels" ContentType="application/vnd.openxmlformats-package.relationships+xml"/>
  <Override PartName="/ppt/slideLayouts/_rels/slideLayout150.xml.rels" ContentType="application/vnd.openxmlformats-package.relationships+xml"/>
  <Override PartName="/ppt/slideLayouts/_rels/slideLayout28.xml.rels" ContentType="application/vnd.openxmlformats-package.relationships+xml"/>
  <Override PartName="/ppt/slideLayouts/_rels/slideLayout381.xml.rels" ContentType="application/vnd.openxmlformats-package.relationships+xml"/>
  <Override PartName="/ppt/slideLayouts/_rels/slideLayout54.xml.rels" ContentType="application/vnd.openxmlformats-package.relationships+xml"/>
  <Override PartName="/ppt/slideLayouts/_rels/slideLayout320.xml.rels" ContentType="application/vnd.openxmlformats-package.relationships+xml"/>
  <Override PartName="/ppt/slideLayouts/_rels/slideLayout244.xml.rels" ContentType="application/vnd.openxmlformats-package.relationships+xml"/>
  <Override PartName="/ppt/slideLayouts/_rels/slideLayout37.xml.rels" ContentType="application/vnd.openxmlformats-package.relationships+xml"/>
  <Override PartName="/ppt/slideLayouts/_rels/slideLayout9.xml.rels" ContentType="application/vnd.openxmlformats-package.relationships+xml"/>
  <Override PartName="/ppt/slideLayouts/_rels/slideLayout193.xml.rels" ContentType="application/vnd.openxmlformats-package.relationships+xml"/>
  <Override PartName="/ppt/slideLayouts/_rels/slideLayout27.xml.rels" ContentType="application/vnd.openxmlformats-package.relationships+xml"/>
  <Override PartName="/ppt/slideLayouts/_rels/slideLayout332.xml.rels" ContentType="application/vnd.openxmlformats-package.relationships+xml"/>
  <Override PartName="/ppt/slideLayouts/_rels/slideLayout256.xml.rels" ContentType="application/vnd.openxmlformats-package.relationships+xml"/>
  <Override PartName="/ppt/slideLayouts/_rels/slideLayout49.xml.rels" ContentType="application/vnd.openxmlformats-package.relationships+xml"/>
  <Override PartName="/ppt/slideLayouts/_rels/slideLayout56.xml.rels" ContentType="application/vnd.openxmlformats-package.relationships+xml"/>
  <Override PartName="/ppt/slideLayouts/_rels/slideLayout24.xml.rels" ContentType="application/vnd.openxmlformats-package.relationships+xml"/>
  <Override PartName="/ppt/slideLayouts/_rels/slideLayout331.xml.rels" ContentType="application/vnd.openxmlformats-package.relationships+xml"/>
  <Override PartName="/ppt/slideLayouts/_rels/slideLayout255.xml.rels" ContentType="application/vnd.openxmlformats-package.relationships+xml"/>
  <Override PartName="/ppt/slideLayouts/_rels/slideLayout48.xml.rels" ContentType="application/vnd.openxmlformats-package.relationships+xml"/>
  <Override PartName="/ppt/slideLayouts/_rels/slideLayout382.xml.rels" ContentType="application/vnd.openxmlformats-package.relationships+xml"/>
  <Override PartName="/ppt/slideLayouts/_rels/slideLayout429.xml.rels" ContentType="application/vnd.openxmlformats-package.relationships+xml"/>
  <Override PartName="/ppt/slideLayouts/_rels/slideLayout55.xml.rels" ContentType="application/vnd.openxmlformats-package.relationships+xml"/>
  <Override PartName="/ppt/slideLayouts/_rels/slideLayout103.xml.rels" ContentType="application/vnd.openxmlformats-package.relationships+xml"/>
  <Override PartName="/ppt/slideLayouts/_rels/slideLayout362.xml.rels" ContentType="application/vnd.openxmlformats-package.relationships+xml"/>
  <Override PartName="/ppt/slideLayouts/_rels/slideLayout79.xml.rels" ContentType="application/vnd.openxmlformats-package.relationships+xml"/>
  <Override PartName="/ppt/slideLayouts/_rels/slideLayout396.xml.rels" ContentType="application/vnd.openxmlformats-package.relationships+xml"/>
  <Override PartName="/ppt/slideLayouts/_rels/slideLayout330.xml.rels" ContentType="application/vnd.openxmlformats-package.relationships+xml"/>
  <Override PartName="/ppt/slideLayouts/_rels/slideLayout254.xml.rels" ContentType="application/vnd.openxmlformats-package.relationships+xml"/>
  <Override PartName="/ppt/slideLayouts/_rels/slideLayout47.xml.rels" ContentType="application/vnd.openxmlformats-package.relationships+xml"/>
  <Override PartName="/ppt/slideLayouts/_rels/slideLayout78.xml.rels" ContentType="application/vnd.openxmlformats-package.relationships+xml"/>
  <Override PartName="/ppt/slideLayouts/_rels/slideLayout253.xml.rels" ContentType="application/vnd.openxmlformats-package.relationships+xml"/>
  <Override PartName="/ppt/slideLayouts/_rels/slideLayout46.xml.rels" ContentType="application/vnd.openxmlformats-package.relationships+xml"/>
  <Override PartName="/ppt/slideLayouts/_rels/slideLayout77.xml.rels" ContentType="application/vnd.openxmlformats-package.relationships+xml"/>
  <Override PartName="/ppt/slideLayouts/_rels/slideLayout130.xml.rels" ContentType="application/vnd.openxmlformats-package.relationships+xml"/>
  <Override PartName="/ppt/slideLayouts/_rels/slideLayout161.xml.rels" ContentType="application/vnd.openxmlformats-package.relationships+xml"/>
  <Override PartName="/ppt/slideLayouts/_rels/slideLayout134.xml.rels" ContentType="application/vnd.openxmlformats-package.relationships+xml"/>
  <Override PartName="/ppt/slideLayouts/_rels/slideLayout141.xml.rels" ContentType="application/vnd.openxmlformats-package.relationships+xml"/>
  <Override PartName="/ppt/slideLayouts/_rels/slideLayout19.xml.rels" ContentType="application/vnd.openxmlformats-package.relationships+xml"/>
  <Override PartName="/ppt/slideLayouts/_rels/slideLayout140.xml.rels" ContentType="application/vnd.openxmlformats-package.relationships+xml"/>
  <Override PartName="/ppt/slideLayouts/_rels/slideLayout18.xml.rels" ContentType="application/vnd.openxmlformats-package.relationships+xml"/>
  <Override PartName="/ppt/slideLayouts/_rels/slideLayout16.xml.rels" ContentType="application/vnd.openxmlformats-package.relationships+xml"/>
  <Override PartName="/ppt/slideLayouts/_rels/slideLayout151.xml.rels" ContentType="application/vnd.openxmlformats-package.relationships+xml"/>
  <Override PartName="/ppt/slideLayouts/_rels/slideLayout29.xml.rels" ContentType="application/vnd.openxmlformats-package.relationships+xml"/>
  <Override PartName="/ppt/slideLayouts/_rels/slideLayout39.xml.rels" ContentType="application/vnd.openxmlformats-package.relationships+xml"/>
  <Override PartName="/ppt/slideLayouts/_rels/slideLayout180.xml.rels" ContentType="application/vnd.openxmlformats-package.relationships+xml"/>
  <Override PartName="/ppt/slideLayouts/_rels/slideLayout341.xml.rels" ContentType="application/vnd.openxmlformats-package.relationships+xml"/>
  <Override PartName="/ppt/slideLayouts/_rels/slideLayout265.xml.rels" ContentType="application/vnd.openxmlformats-package.relationships+xml"/>
  <Override PartName="/ppt/slideLayouts/_rels/slideLayout58.xml.rels" ContentType="application/vnd.openxmlformats-package.relationships+xml"/>
  <Override PartName="/ppt/slideLayouts/_rels/slideLayout14.xml.rels" ContentType="application/vnd.openxmlformats-package.relationships+xml"/>
  <Override PartName="/ppt/slideLayouts/_rels/slideLayout191.xml.rels" ContentType="application/vnd.openxmlformats-package.relationships+xml"/>
  <Override PartName="/ppt/slideLayouts/_rels/slideLayout352.xml.rels" ContentType="application/vnd.openxmlformats-package.relationships+xml"/>
  <Override PartName="/ppt/slideLayouts/_rels/slideLayout69.xml.rels" ContentType="application/vnd.openxmlformats-package.relationships+xml"/>
  <Override PartName="/ppt/slideLayouts/_rels/slideLayout12.xml.rels" ContentType="application/vnd.openxmlformats-package.relationships+xml"/>
  <Override PartName="/ppt/slideLayouts/_rels/slideLayout190.xml.rels" ContentType="application/vnd.openxmlformats-package.relationships+xml"/>
  <Override PartName="/ppt/slideLayouts/_rels/slideLayout351.xml.rels" ContentType="application/vnd.openxmlformats-package.relationships+xml"/>
  <Override PartName="/ppt/slideLayouts/_rels/slideLayout68.xml.rels" ContentType="application/vnd.openxmlformats-package.relationships+xml"/>
  <Override PartName="/ppt/slideLayouts/_rels/slideLayout340.xml.rels" ContentType="application/vnd.openxmlformats-package.relationships+xml"/>
  <Override PartName="/ppt/slideLayouts/_rels/slideLayout264.xml.rels" ContentType="application/vnd.openxmlformats-package.relationships+xml"/>
  <Override PartName="/ppt/slideLayouts/_rels/slideLayout57.xml.rels" ContentType="application/vnd.openxmlformats-package.relationships+xml"/>
  <Override PartName="/ppt/slideLayouts/_rels/slideLayout350.xml.rels" ContentType="application/vnd.openxmlformats-package.relationships+xml"/>
  <Override PartName="/ppt/slideLayouts/_rels/slideLayout67.xml.rels" ContentType="application/vnd.openxmlformats-package.relationships+xml"/>
  <Override PartName="/ppt/slideLayouts/_rels/slideLayout17.xml.rels" ContentType="application/vnd.openxmlformats-package.relationships+xml"/>
  <Override PartName="/ppt/slideLayouts/slideLayout27.xml" ContentType="application/vnd.openxmlformats-officedocument.presentationml.slideLayout+xml"/>
  <Override PartName="/ppt/slideLayouts/slideLayout72.xml" ContentType="application/vnd.openxmlformats-officedocument.presentationml.slideLayout+xml"/>
  <Override PartName="/ppt/slideLayouts/slideLayout17.xml" ContentType="application/vnd.openxmlformats-officedocument.presentationml.slideLayout+xml"/>
  <Override PartName="/ppt/slideLayouts/slideLayout8.xml" ContentType="application/vnd.openxmlformats-officedocument.presentationml.slideLayout+xml"/>
  <Override PartName="/ppt/slideLayouts/slideLayout196.xml" ContentType="application/vnd.openxmlformats-officedocument.presentationml.slideLayout+xml"/>
  <Override PartName="/ppt/slideLayouts/slideLayout26.xml" ContentType="application/vnd.openxmlformats-officedocument.presentationml.slideLayout+xml"/>
  <Override PartName="/ppt/slideLayouts/slideLayout71.xml" ContentType="application/vnd.openxmlformats-officedocument.presentationml.slideLayout+xml"/>
  <Override PartName="/ppt/slideLayouts/slideLayout16.xml" ContentType="application/vnd.openxmlformats-officedocument.presentationml.slideLayout+xml"/>
  <Override PartName="/ppt/slideLayouts/slideLayout195.xml" ContentType="application/vnd.openxmlformats-officedocument.presentationml.slideLayout+xml"/>
  <Override PartName="/ppt/slideLayouts/slideLayout301.xml" ContentType="application/vnd.openxmlformats-officedocument.presentationml.slideLayout+xml"/>
  <Override PartName="/ppt/slideLayouts/slideLayout174.xml" ContentType="application/vnd.openxmlformats-officedocument.presentationml.slideLayout+xml"/>
  <Override PartName="/ppt/slideLayouts/slideLayout25.xml" ContentType="application/vnd.openxmlformats-officedocument.presentationml.slideLayout+xml"/>
  <Override PartName="/ppt/slideLayouts/slideLayout70.xml" ContentType="application/vnd.openxmlformats-officedocument.presentationml.slideLayout+xml"/>
  <Override PartName="/ppt/slideLayouts/slideLayout300.xml" ContentType="application/vnd.openxmlformats-officedocument.presentationml.slideLayout+xml"/>
  <Override PartName="/ppt/slideLayouts/slideLayout449.xml" ContentType="application/vnd.openxmlformats-officedocument.presentationml.slideLayout+xml"/>
  <Override PartName="/ppt/slideLayouts/slideLayout173.xml" ContentType="application/vnd.openxmlformats-officedocument.presentationml.slideLayout+xml"/>
  <Override PartName="/ppt/slideLayouts/slideLayout448.xml" ContentType="application/vnd.openxmlformats-officedocument.presentationml.slideLayout+xml"/>
  <Override PartName="/ppt/slideLayouts/slideLayout172.xml" ContentType="application/vnd.openxmlformats-officedocument.presentationml.slideLayout+xml"/>
  <Override PartName="/ppt/slideLayouts/slideLayout447.xml" ContentType="application/vnd.openxmlformats-officedocument.presentationml.slideLayout+xml"/>
  <Override PartName="/ppt/slideLayouts/slideLayout171.xml" ContentType="application/vnd.openxmlformats-officedocument.presentationml.slideLayout+xml"/>
  <Override PartName="/ppt/slideLayouts/slideLayout467.xml" ContentType="application/vnd.openxmlformats-officedocument.presentationml.slideLayout+xml"/>
  <Override PartName="/ppt/slideLayouts/slideLayout191.xml" ContentType="application/vnd.openxmlformats-officedocument.presentationml.slideLayout+xml"/>
  <Override PartName="/ppt/slideLayouts/slideLayout212.xml" ContentType="application/vnd.openxmlformats-officedocument.presentationml.slideLayout+xml"/>
  <Override PartName="/ppt/slideLayouts/slideLayout92.xml" ContentType="application/vnd.openxmlformats-officedocument.presentationml.slideLayout+xml"/>
  <Override PartName="/ppt/slideLayouts/slideLayout466.xml" ContentType="application/vnd.openxmlformats-officedocument.presentationml.slideLayout+xml"/>
  <Override PartName="/ppt/slideLayouts/slideLayout190.xml" ContentType="application/vnd.openxmlformats-officedocument.presentationml.slideLayout+xml"/>
  <Override PartName="/ppt/slideLayouts/slideLayout424.xml" ContentType="application/vnd.openxmlformats-officedocument.presentationml.slideLayout+xml"/>
  <Override PartName="/ppt/slideLayouts/slideLayout219.xml" ContentType="application/vnd.openxmlformats-officedocument.presentationml.slideLayout+xml"/>
  <Override PartName="/ppt/slideLayouts/slideLayout99.xml" ContentType="application/vnd.openxmlformats-officedocument.presentationml.slideLayout+xml"/>
  <Override PartName="/ppt/slideLayouts/slideLayout211.xml" ContentType="application/vnd.openxmlformats-officedocument.presentationml.slideLayout+xml"/>
  <Override PartName="/ppt/slideLayouts/slideLayout91.xml" ContentType="application/vnd.openxmlformats-officedocument.presentationml.slideLayout+xml"/>
  <Override PartName="/ppt/theme/theme39.xml" ContentType="application/vnd.openxmlformats-officedocument.theme+xml"/>
  <Override PartName="/ppt/theme/theme38.xml" ContentType="application/vnd.openxmlformats-officedocument.theme+xml"/>
  <Override PartName="/ppt/theme/theme37.xml" ContentType="application/vnd.openxmlformats-officedocument.theme+xml"/>
  <Override PartName="/ppt/theme/theme36.xml" ContentType="application/vnd.openxmlformats-officedocument.theme+xml"/>
  <Override PartName="/ppt/theme/theme35.xml" ContentType="application/vnd.openxmlformats-officedocument.theme+xml"/>
  <Override PartName="/ppt/theme/theme34.xml" ContentType="application/vnd.openxmlformats-officedocument.theme+xml"/>
  <Override PartName="/ppt/theme/theme33.xml" ContentType="application/vnd.openxmlformats-officedocument.theme+xml"/>
  <Override PartName="/ppt/theme/theme32.xml" ContentType="application/vnd.openxmlformats-officedocument.theme+xml"/>
  <Override PartName="/ppt/theme/theme31.xml" ContentType="application/vnd.openxmlformats-officedocument.theme+xml"/>
  <Override PartName="/ppt/theme/theme30.xml" ContentType="application/vnd.openxmlformats-officedocument.theme+xml"/>
  <Override PartName="/ppt/theme/theme29.xml" ContentType="application/vnd.openxmlformats-officedocument.theme+xml"/>
  <Override PartName="/ppt/theme/theme28.xml" ContentType="application/vnd.openxmlformats-officedocument.theme+xml"/>
  <Override PartName="/ppt/theme/theme27.xml" ContentType="application/vnd.openxmlformats-officedocument.theme+xml"/>
  <Override PartName="/ppt/theme/theme26.xml" ContentType="application/vnd.openxmlformats-officedocument.theme+xml"/>
  <Override PartName="/ppt/theme/theme25.xml" ContentType="application/vnd.openxmlformats-officedocument.theme+xml"/>
  <Override PartName="/ppt/theme/theme41.xml" ContentType="application/vnd.openxmlformats-officedocument.theme+xml"/>
  <Override PartName="/ppt/theme/theme16.xml" ContentType="application/vnd.openxmlformats-officedocument.theme+xml"/>
  <Override PartName="/ppt/theme/theme4.xml" ContentType="application/vnd.openxmlformats-officedocument.theme+xml"/>
  <Override PartName="/ppt/theme/theme42.xml" ContentType="application/vnd.openxmlformats-officedocument.theme+xml"/>
  <Override PartName="/ppt/theme/theme5.xml" ContentType="application/vnd.openxmlformats-officedocument.theme+xml"/>
  <Override PartName="/ppt/theme/theme17.xml" ContentType="application/vnd.openxmlformats-officedocument.theme+xml"/>
  <Override PartName="/ppt/theme/theme40.xml" ContentType="application/vnd.openxmlformats-officedocument.theme+xml"/>
  <Override PartName="/ppt/theme/theme15.xml" ContentType="application/vnd.openxmlformats-officedocument.theme+xml"/>
  <Override PartName="/ppt/theme/theme3.xml" ContentType="application/vnd.openxmlformats-officedocument.theme+xml"/>
  <Override PartName="/ppt/theme/theme14.xml" ContentType="application/vnd.openxmlformats-officedocument.theme+xml"/>
  <Override PartName="/ppt/theme/theme2.xml" ContentType="application/vnd.openxmlformats-officedocument.theme+xml"/>
  <Override PartName="/ppt/theme/theme13.xml" ContentType="application/vnd.openxmlformats-officedocument.theme+xml"/>
  <Override PartName="/ppt/theme/theme1.xml" ContentType="application/vnd.openxmlformats-officedocument.theme+xml"/>
  <Override PartName="/ppt/theme/theme12.xml" ContentType="application/vnd.openxmlformats-officedocument.theme+xml"/>
  <Override PartName="/ppt/theme/theme24.xml" ContentType="application/vnd.openxmlformats-officedocument.theme+xml"/>
  <Override PartName="/ppt/theme/theme9.xml" ContentType="application/vnd.openxmlformats-officedocument.theme+xml"/>
  <Override PartName="/ppt/theme/theme11.xml" ContentType="application/vnd.openxmlformats-officedocument.theme+xml"/>
  <Override PartName="/ppt/theme/theme23.xml" ContentType="application/vnd.openxmlformats-officedocument.theme+xml"/>
  <Override PartName="/ppt/theme/theme8.xml" ContentType="application/vnd.openxmlformats-officedocument.theme+xml"/>
  <Override PartName="/ppt/theme/theme10.xml" ContentType="application/vnd.openxmlformats-officedocument.theme+xml"/>
  <Override PartName="/ppt/theme/theme22.xml" ContentType="application/vnd.openxmlformats-officedocument.theme+xml"/>
  <Override PartName="/ppt/theme/theme19.xml" ContentType="application/vnd.openxmlformats-officedocument.theme+xml"/>
  <Override PartName="/ppt/theme/theme7.xml" ContentType="application/vnd.openxmlformats-officedocument.theme+xml"/>
  <Override PartName="/ppt/theme/theme21.xml" ContentType="application/vnd.openxmlformats-officedocument.theme+xml"/>
  <Override PartName="/ppt/theme/theme43.xml" ContentType="application/vnd.openxmlformats-officedocument.theme+xml"/>
  <Override PartName="/ppt/theme/theme18.xml" ContentType="application/vnd.openxmlformats-officedocument.theme+xml"/>
  <Override PartName="/ppt/theme/theme6.xml" ContentType="application/vnd.openxmlformats-officedocument.theme+xml"/>
  <Override PartName="/ppt/theme/theme20.xml" ContentType="application/vnd.openxmlformats-officedocument.theme+xml"/>
  <Override PartName="/ppt/slideMasters/slideMaster39.xml" ContentType="application/vnd.openxmlformats-officedocument.presentationml.slideMaster+xml"/>
  <Override PartName="/ppt/slideMasters/slideMaster38.xml" ContentType="application/vnd.openxmlformats-officedocument.presentationml.slideMaster+xml"/>
  <Override PartName="/ppt/slideMasters/slideMaster37.xml" ContentType="application/vnd.openxmlformats-officedocument.presentationml.slideMaster+xml"/>
  <Override PartName="/ppt/slideMasters/slideMaster36.xml" ContentType="application/vnd.openxmlformats-officedocument.presentationml.slideMaster+xml"/>
  <Override PartName="/ppt/slideMasters/slideMaster35.xml" ContentType="application/vnd.openxmlformats-officedocument.presentationml.slideMaster+xml"/>
  <Override PartName="/ppt/slideMasters/slideMaster34.xml" ContentType="application/vnd.openxmlformats-officedocument.presentationml.slideMaster+xml"/>
  <Override PartName="/ppt/slideMasters/slideMaster33.xml" ContentType="application/vnd.openxmlformats-officedocument.presentationml.slideMaster+xml"/>
  <Override PartName="/ppt/slideMasters/slideMaster32.xml" ContentType="application/vnd.openxmlformats-officedocument.presentationml.slideMaster+xml"/>
  <Override PartName="/ppt/slideMasters/slideMaster31.xml" ContentType="application/vnd.openxmlformats-officedocument.presentationml.slideMaster+xml"/>
  <Override PartName="/ppt/slideMasters/slideMaster30.xml" ContentType="application/vnd.openxmlformats-officedocument.presentationml.slideMaster+xml"/>
  <Override PartName="/ppt/slideMasters/slideMaster5.xml" ContentType="application/vnd.openxmlformats-officedocument.presentationml.slideMaster+xml"/>
  <Override PartName="/ppt/slideMasters/slideMaster29.xml" ContentType="application/vnd.openxmlformats-officedocument.presentationml.slideMaster+xml"/>
  <Override PartName="/ppt/slideMasters/slideMaster4.xml" ContentType="application/vnd.openxmlformats-officedocument.presentationml.slideMaster+xml"/>
  <Override PartName="/ppt/slideMasters/slideMaster28.xml" ContentType="application/vnd.openxmlformats-officedocument.presentationml.slideMaster+xml"/>
  <Override PartName="/ppt/slideMasters/slideMaster3.xml" ContentType="application/vnd.openxmlformats-officedocument.presentationml.slideMaster+xml"/>
  <Override PartName="/ppt/slideMasters/slideMaster27.xml" ContentType="application/vnd.openxmlformats-officedocument.presentationml.slideMaster+xml"/>
  <Override PartName="/ppt/slideMasters/slideMaster2.xml" ContentType="application/vnd.openxmlformats-officedocument.presentationml.slideMaster+xml"/>
  <Override PartName="/ppt/slideMasters/slideMaster26.xml" ContentType="application/vnd.openxmlformats-officedocument.presentationml.slideMaster+xml"/>
  <Override PartName="/ppt/slideMasters/slideMaster1.xml" ContentType="application/vnd.openxmlformats-officedocument.presentationml.slideMaster+xml"/>
  <Override PartName="/ppt/slideMasters/slideMaster25.xml" ContentType="application/vnd.openxmlformats-officedocument.presentationml.slideMaster+xml"/>
  <Override PartName="/ppt/slideMasters/slideMaster24.xml" ContentType="application/vnd.openxmlformats-officedocument.presentationml.slideMaster+xml"/>
  <Override PartName="/ppt/slideMasters/slideMaster23.xml" ContentType="application/vnd.openxmlformats-officedocument.presentationml.slideMaster+xml"/>
  <Override PartName="/ppt/slideMasters/slideMaster22.xml" ContentType="application/vnd.openxmlformats-officedocument.presentationml.slideMaster+xml"/>
  <Override PartName="/ppt/slideMasters/slideMaster21.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18.xml" ContentType="application/vnd.openxmlformats-officedocument.presentationml.slideMaster+xml"/>
  <Override PartName="/ppt/slideMasters/slideMaster42.xml" ContentType="application/vnd.openxmlformats-officedocument.presentationml.slideMaster+xml"/>
  <Override PartName="/ppt/slideMasters/slideMaster17.xml" ContentType="application/vnd.openxmlformats-officedocument.presentationml.slideMaster+xml"/>
  <Override PartName="/ppt/slideMasters/slideMaster41.xml" ContentType="application/vnd.openxmlformats-officedocument.presentationml.slideMaster+xml"/>
  <Override PartName="/ppt/slideMasters/slideMaster16.xml" ContentType="application/vnd.openxmlformats-officedocument.presentationml.slideMaster+xml"/>
  <Override PartName="/ppt/slideMasters/slideMaster40.xml" ContentType="application/vnd.openxmlformats-officedocument.presentationml.slideMaster+xml"/>
  <Override PartName="/ppt/slideMasters/slideMaster15.xml" ContentType="application/vnd.openxmlformats-officedocument.presentationml.slideMaster+xml"/>
  <Override PartName="/ppt/slideMasters/slideMaster14.xml" ContentType="application/vnd.openxmlformats-officedocument.presentationml.slideMaster+xml"/>
  <Override PartName="/ppt/slideMasters/_rels/slideMaster42.xml.rels" ContentType="application/vnd.openxmlformats-package.relationships+xml"/>
  <Override PartName="/ppt/slideMasters/_rels/slideMaster41.xml.rels" ContentType="application/vnd.openxmlformats-package.relationships+xml"/>
  <Override PartName="/ppt/slideMasters/_rels/slideMaster40.xml.rels" ContentType="application/vnd.openxmlformats-package.relationships+xml"/>
  <Override PartName="/ppt/slideMasters/_rels/slideMaster35.xml.rels" ContentType="application/vnd.openxmlformats-package.relationships+xml"/>
  <Override PartName="/ppt/slideMasters/_rels/slideMaster34.xml.rels" ContentType="application/vnd.openxmlformats-package.relationships+xml"/>
  <Override PartName="/ppt/slideMasters/_rels/slideMaster33.xml.rels" ContentType="application/vnd.openxmlformats-package.relationships+xml"/>
  <Override PartName="/ppt/slideMasters/_rels/slideMaster32.xml.rels" ContentType="application/vnd.openxmlformats-package.relationships+xml"/>
  <Override PartName="/ppt/slideMasters/_rels/slideMaster31.xml.rels" ContentType="application/vnd.openxmlformats-package.relationships+xml"/>
  <Override PartName="/ppt/slideMasters/_rels/slideMaster30.xml.rels" ContentType="application/vnd.openxmlformats-package.relationships+xml"/>
  <Override PartName="/ppt/slideMasters/_rels/slideMaster3.xml.rels" ContentType="application/vnd.openxmlformats-package.relationships+xml"/>
  <Override PartName="/ppt/slideMasters/_rels/slideMaster24.xml.rels" ContentType="application/vnd.openxmlformats-package.relationships+xml"/>
  <Override PartName="/ppt/slideMasters/_rels/slideMaster23.xml.rels" ContentType="application/vnd.openxmlformats-package.relationships+xml"/>
  <Override PartName="/ppt/slideMasters/_rels/slideMaster20.xml.rels" ContentType="application/vnd.openxmlformats-package.relationships+xml"/>
  <Override PartName="/ppt/slideMasters/_rels/slideMaster19.xml.rels" ContentType="application/vnd.openxmlformats-package.relationships+xml"/>
  <Override PartName="/ppt/slideMasters/_rels/slideMaster18.xml.rels" ContentType="application/vnd.openxmlformats-package.relationships+xml"/>
  <Override PartName="/ppt/slideMasters/_rels/slideMaster15.xml.rels" ContentType="application/vnd.openxmlformats-package.relationships+xml"/>
  <Override PartName="/ppt/slideMasters/_rels/slideMaster8.xml.rels" ContentType="application/vnd.openxmlformats-package.relationships+xml"/>
  <Override PartName="/ppt/slideMasters/_rels/slideMaster29.xml.rels" ContentType="application/vnd.openxmlformats-package.relationships+xml"/>
  <Override PartName="/ppt/slideMasters/_rels/slideMaster39.xml.rels" ContentType="application/vnd.openxmlformats-package.relationships+xml"/>
  <Override PartName="/ppt/slideMasters/_rels/slideMaster14.xml.rels" ContentType="application/vnd.openxmlformats-package.relationships+xml"/>
  <Override PartName="/ppt/slideMasters/_rels/slideMaster7.xml.rels" ContentType="application/vnd.openxmlformats-package.relationships+xml"/>
  <Override PartName="/ppt/slideMasters/_rels/slideMaster28.xml.rels" ContentType="application/vnd.openxmlformats-package.relationships+xml"/>
  <Override PartName="/ppt/slideMasters/_rels/slideMaster38.xml.rels" ContentType="application/vnd.openxmlformats-package.relationships+xml"/>
  <Override PartName="/ppt/slideMasters/_rels/slideMaster13.xml.rels" ContentType="application/vnd.openxmlformats-package.relationships+xml"/>
  <Override PartName="/ppt/slideMasters/_rels/slideMaster6.xml.rels" ContentType="application/vnd.openxmlformats-package.relationships+xml"/>
  <Override PartName="/ppt/slideMasters/_rels/slideMaster27.xml.rels" ContentType="application/vnd.openxmlformats-package.relationships+xml"/>
  <Override PartName="/ppt/slideMasters/_rels/slideMaster37.xml.rels" ContentType="application/vnd.openxmlformats-package.relationships+xml"/>
  <Override PartName="/ppt/slideMasters/_rels/slideMaster12.xml.rels" ContentType="application/vnd.openxmlformats-package.relationships+xml"/>
  <Override PartName="/ppt/slideMasters/_rels/slideMaster5.xml.rels" ContentType="application/vnd.openxmlformats-package.relationships+xml"/>
  <Override PartName="/ppt/slideMasters/_rels/slideMaster26.xml.rels" ContentType="application/vnd.openxmlformats-package.relationships+xml"/>
  <Override PartName="/ppt/slideMasters/_rels/slideMaster36.xml.rels" ContentType="application/vnd.openxmlformats-package.relationships+xml"/>
  <Override PartName="/ppt/slideMasters/_rels/slideMaster11.xml.rels" ContentType="application/vnd.openxmlformats-package.relationships+xml"/>
  <Override PartName="/ppt/slideMasters/_rels/slideMaster4.xml.rels" ContentType="application/vnd.openxmlformats-package.relationships+xml"/>
  <Override PartName="/ppt/slideMasters/_rels/slideMaster25.xml.rels" ContentType="application/vnd.openxmlformats-package.relationships+xml"/>
  <Override PartName="/ppt/slideMasters/_rels/slideMaster10.xml.rels" ContentType="application/vnd.openxmlformats-package.relationships+xml"/>
  <Override PartName="/ppt/slideMasters/_rels/slideMaster17.xml.rels" ContentType="application/vnd.openxmlformats-package.relationships+xml"/>
  <Override PartName="/ppt/slideMasters/_rels/slideMaster1.xml.rels" ContentType="application/vnd.openxmlformats-package.relationships+xml"/>
  <Override PartName="/ppt/slideMasters/_rels/slideMaster22.xml.rels" ContentType="application/vnd.openxmlformats-package.relationships+xml"/>
  <Override PartName="/ppt/slideMasters/_rels/slideMaster16.xml.rels" ContentType="application/vnd.openxmlformats-package.relationships+xml"/>
  <Override PartName="/ppt/slideMasters/_rels/slideMaster21.xml.rels" ContentType="application/vnd.openxmlformats-package.relationships+xml"/>
  <Override PartName="/ppt/slideMasters/_rels/slideMaster2.xml.rels" ContentType="application/vnd.openxmlformats-package.relationships+xml"/>
  <Override PartName="/ppt/slideMasters/_rels/slideMaster9.xml.rels" ContentType="application/vnd.openxmlformats-package.relationships+xml"/>
  <Override PartName="/ppt/slideMasters/slideMaster13.xml" ContentType="application/vnd.openxmlformats-officedocument.presentationml.slideMaster+xml"/>
  <Override PartName="/ppt/slideMasters/slideMaster12.xml" ContentType="application/vnd.openxmlformats-officedocument.presentationml.slideMaster+xml"/>
  <Override PartName="/ppt/slideMasters/slideMaster11.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8.xml" ContentType="application/vnd.openxmlformats-officedocument.presentationml.slideMaster+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presentation.xml" ContentType="application/vnd.openxmlformats-officedocument.presentationml.presentation.main+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 id="2147483674" r:id="rId4"/>
    <p:sldMasterId id="2147483687" r:id="rId5"/>
    <p:sldMasterId id="2147483700" r:id="rId6"/>
    <p:sldMasterId id="2147483713" r:id="rId7"/>
    <p:sldMasterId id="2147483726" r:id="rId8"/>
    <p:sldMasterId id="2147483739" r:id="rId9"/>
    <p:sldMasterId id="2147483752" r:id="rId10"/>
    <p:sldMasterId id="2147483765" r:id="rId11"/>
    <p:sldMasterId id="2147483778" r:id="rId12"/>
    <p:sldMasterId id="2147483791" r:id="rId13"/>
    <p:sldMasterId id="2147483804" r:id="rId14"/>
    <p:sldMasterId id="2147483817" r:id="rId15"/>
    <p:sldMasterId id="2147483830" r:id="rId16"/>
    <p:sldMasterId id="2147483843" r:id="rId17"/>
    <p:sldMasterId id="2147483856" r:id="rId18"/>
    <p:sldMasterId id="2147483869" r:id="rId19"/>
    <p:sldMasterId id="2147483882" r:id="rId20"/>
    <p:sldMasterId id="2147483895" r:id="rId21"/>
    <p:sldMasterId id="2147483908" r:id="rId22"/>
    <p:sldMasterId id="2147483921" r:id="rId23"/>
    <p:sldMasterId id="2147483934" r:id="rId24"/>
    <p:sldMasterId id="2147483947" r:id="rId25"/>
    <p:sldMasterId id="2147483960" r:id="rId26"/>
    <p:sldMasterId id="2147483973" r:id="rId27"/>
    <p:sldMasterId id="2147483986" r:id="rId28"/>
    <p:sldMasterId id="2147483999" r:id="rId29"/>
    <p:sldMasterId id="2147484012" r:id="rId30"/>
    <p:sldMasterId id="2147484025" r:id="rId31"/>
    <p:sldMasterId id="2147484038" r:id="rId32"/>
    <p:sldMasterId id="2147484051" r:id="rId33"/>
    <p:sldMasterId id="2147484064" r:id="rId34"/>
    <p:sldMasterId id="2147484077" r:id="rId35"/>
    <p:sldMasterId id="2147484090" r:id="rId36"/>
    <p:sldMasterId id="2147484103" r:id="rId37"/>
    <p:sldMasterId id="2147484116" r:id="rId38"/>
    <p:sldMasterId id="2147484129" r:id="rId39"/>
    <p:sldMasterId id="2147484142" r:id="rId40"/>
    <p:sldMasterId id="2147484155" r:id="rId41"/>
    <p:sldMasterId id="2147484168" r:id="rId42"/>
    <p:sldMasterId id="2147484181" r:id="rId43"/>
  </p:sldMasterIdLst>
  <p:notesMasterIdLst>
    <p:notesMasterId r:id="rId44"/>
  </p:notesMasterIdLst>
  <p:sldIdLst>
    <p:sldId id="256" r:id="rId45"/>
    <p:sldId id="257" r:id="rId46"/>
    <p:sldId id="258" r:id="rId47"/>
    <p:sldId id="259" r:id="rId48"/>
    <p:sldId id="260" r:id="rId49"/>
    <p:sldId id="261" r:id="rId50"/>
    <p:sldId id="262" r:id="rId51"/>
    <p:sldId id="263" r:id="rId52"/>
    <p:sldId id="264" r:id="rId53"/>
    <p:sldId id="265" r:id="rId54"/>
    <p:sldId id="266" r:id="rId55"/>
    <p:sldId id="267" r:id="rId56"/>
    <p:sldId id="268" r:id="rId57"/>
    <p:sldId id="269" r:id="rId58"/>
    <p:sldId id="270" r:id="rId59"/>
    <p:sldId id="271" r:id="rId60"/>
    <p:sldId id="272" r:id="rId61"/>
    <p:sldId id="273" r:id="rId62"/>
    <p:sldId id="274" r:id="rId63"/>
    <p:sldId id="275" r:id="rId64"/>
    <p:sldId id="276" r:id="rId65"/>
    <p:sldId id="277" r:id="rId66"/>
    <p:sldId id="278" r:id="rId67"/>
    <p:sldId id="279" r:id="rId68"/>
    <p:sldId id="280" r:id="rId69"/>
    <p:sldId id="281" r:id="rId70"/>
    <p:sldId id="282" r:id="rId71"/>
    <p:sldId id="283" r:id="rId72"/>
    <p:sldId id="284" r:id="rId73"/>
    <p:sldId id="285" r:id="rId74"/>
    <p:sldId id="286" r:id="rId75"/>
    <p:sldId id="287" r:id="rId76"/>
    <p:sldId id="288" r:id="rId77"/>
    <p:sldId id="289" r:id="rId78"/>
    <p:sldId id="290" r:id="rId79"/>
    <p:sldId id="291" r:id="rId80"/>
    <p:sldId id="292" r:id="rId81"/>
    <p:sldId id="293" r:id="rId82"/>
    <p:sldId id="294" r:id="rId83"/>
    <p:sldId id="295" r:id="rId84"/>
    <p:sldId id="296" r:id="rId85"/>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Master" Target="slideMasters/slideMaster11.xml"/><Relationship Id="rId13" Type="http://schemas.openxmlformats.org/officeDocument/2006/relationships/slideMaster" Target="slideMasters/slideMaster12.xml"/><Relationship Id="rId14" Type="http://schemas.openxmlformats.org/officeDocument/2006/relationships/slideMaster" Target="slideMasters/slideMaster13.xml"/><Relationship Id="rId15" Type="http://schemas.openxmlformats.org/officeDocument/2006/relationships/slideMaster" Target="slideMasters/slideMaster14.xml"/><Relationship Id="rId16" Type="http://schemas.openxmlformats.org/officeDocument/2006/relationships/slideMaster" Target="slideMasters/slideMaster15.xml"/><Relationship Id="rId17" Type="http://schemas.openxmlformats.org/officeDocument/2006/relationships/slideMaster" Target="slideMasters/slideMaster16.xml"/><Relationship Id="rId18" Type="http://schemas.openxmlformats.org/officeDocument/2006/relationships/slideMaster" Target="slideMasters/slideMaster17.xml"/><Relationship Id="rId19" Type="http://schemas.openxmlformats.org/officeDocument/2006/relationships/slideMaster" Target="slideMasters/slideMaster18.xml"/><Relationship Id="rId20" Type="http://schemas.openxmlformats.org/officeDocument/2006/relationships/slideMaster" Target="slideMasters/slideMaster19.xml"/><Relationship Id="rId21" Type="http://schemas.openxmlformats.org/officeDocument/2006/relationships/slideMaster" Target="slideMasters/slideMaster20.xml"/><Relationship Id="rId22" Type="http://schemas.openxmlformats.org/officeDocument/2006/relationships/slideMaster" Target="slideMasters/slideMaster21.xml"/><Relationship Id="rId23" Type="http://schemas.openxmlformats.org/officeDocument/2006/relationships/slideMaster" Target="slideMasters/slideMaster22.xml"/><Relationship Id="rId24" Type="http://schemas.openxmlformats.org/officeDocument/2006/relationships/slideMaster" Target="slideMasters/slideMaster23.xml"/><Relationship Id="rId25" Type="http://schemas.openxmlformats.org/officeDocument/2006/relationships/slideMaster" Target="slideMasters/slideMaster24.xml"/><Relationship Id="rId26" Type="http://schemas.openxmlformats.org/officeDocument/2006/relationships/slideMaster" Target="slideMasters/slideMaster25.xml"/><Relationship Id="rId27" Type="http://schemas.openxmlformats.org/officeDocument/2006/relationships/slideMaster" Target="slideMasters/slideMaster26.xml"/><Relationship Id="rId28" Type="http://schemas.openxmlformats.org/officeDocument/2006/relationships/slideMaster" Target="slideMasters/slideMaster27.xml"/><Relationship Id="rId29" Type="http://schemas.openxmlformats.org/officeDocument/2006/relationships/slideMaster" Target="slideMasters/slideMaster28.xml"/><Relationship Id="rId30" Type="http://schemas.openxmlformats.org/officeDocument/2006/relationships/slideMaster" Target="slideMasters/slideMaster29.xml"/><Relationship Id="rId31" Type="http://schemas.openxmlformats.org/officeDocument/2006/relationships/slideMaster" Target="slideMasters/slideMaster30.xml"/><Relationship Id="rId32" Type="http://schemas.openxmlformats.org/officeDocument/2006/relationships/slideMaster" Target="slideMasters/slideMaster31.xml"/><Relationship Id="rId33" Type="http://schemas.openxmlformats.org/officeDocument/2006/relationships/slideMaster" Target="slideMasters/slideMaster32.xml"/><Relationship Id="rId34" Type="http://schemas.openxmlformats.org/officeDocument/2006/relationships/slideMaster" Target="slideMasters/slideMaster33.xml"/><Relationship Id="rId35" Type="http://schemas.openxmlformats.org/officeDocument/2006/relationships/slideMaster" Target="slideMasters/slideMaster34.xml"/><Relationship Id="rId36" Type="http://schemas.openxmlformats.org/officeDocument/2006/relationships/slideMaster" Target="slideMasters/slideMaster35.xml"/><Relationship Id="rId37" Type="http://schemas.openxmlformats.org/officeDocument/2006/relationships/slideMaster" Target="slideMasters/slideMaster36.xml"/><Relationship Id="rId38" Type="http://schemas.openxmlformats.org/officeDocument/2006/relationships/slideMaster" Target="slideMasters/slideMaster37.xml"/><Relationship Id="rId39" Type="http://schemas.openxmlformats.org/officeDocument/2006/relationships/slideMaster" Target="slideMasters/slideMaster38.xml"/><Relationship Id="rId40" Type="http://schemas.openxmlformats.org/officeDocument/2006/relationships/slideMaster" Target="slideMasters/slideMaster39.xml"/><Relationship Id="rId41" Type="http://schemas.openxmlformats.org/officeDocument/2006/relationships/slideMaster" Target="slideMasters/slideMaster40.xml"/><Relationship Id="rId42" Type="http://schemas.openxmlformats.org/officeDocument/2006/relationships/slideMaster" Target="slideMasters/slideMaster41.xml"/><Relationship Id="rId43" Type="http://schemas.openxmlformats.org/officeDocument/2006/relationships/slideMaster" Target="slideMasters/slideMaster42.xml"/><Relationship Id="rId44" Type="http://schemas.openxmlformats.org/officeDocument/2006/relationships/notesMaster" Target="notesMasters/notesMaster1.xml"/><Relationship Id="rId45" Type="http://schemas.openxmlformats.org/officeDocument/2006/relationships/slide" Target="slides/slide1.xml"/><Relationship Id="rId46" Type="http://schemas.openxmlformats.org/officeDocument/2006/relationships/slide" Target="slides/slide2.xml"/><Relationship Id="rId47" Type="http://schemas.openxmlformats.org/officeDocument/2006/relationships/slide" Target="slides/slide3.xml"/><Relationship Id="rId48" Type="http://schemas.openxmlformats.org/officeDocument/2006/relationships/slide" Target="slides/slide4.xml"/><Relationship Id="rId49" Type="http://schemas.openxmlformats.org/officeDocument/2006/relationships/slide" Target="slides/slide5.xml"/><Relationship Id="rId50" Type="http://schemas.openxmlformats.org/officeDocument/2006/relationships/slide" Target="slides/slide6.xml"/><Relationship Id="rId51" Type="http://schemas.openxmlformats.org/officeDocument/2006/relationships/slide" Target="slides/slide7.xml"/><Relationship Id="rId52" Type="http://schemas.openxmlformats.org/officeDocument/2006/relationships/slide" Target="slides/slide8.xml"/><Relationship Id="rId53" Type="http://schemas.openxmlformats.org/officeDocument/2006/relationships/slide" Target="slides/slide9.xml"/><Relationship Id="rId54" Type="http://schemas.openxmlformats.org/officeDocument/2006/relationships/slide" Target="slides/slide10.xml"/><Relationship Id="rId55" Type="http://schemas.openxmlformats.org/officeDocument/2006/relationships/slide" Target="slides/slide11.xml"/><Relationship Id="rId56" Type="http://schemas.openxmlformats.org/officeDocument/2006/relationships/slide" Target="slides/slide12.xml"/><Relationship Id="rId57" Type="http://schemas.openxmlformats.org/officeDocument/2006/relationships/slide" Target="slides/slide13.xml"/><Relationship Id="rId58" Type="http://schemas.openxmlformats.org/officeDocument/2006/relationships/slide" Target="slides/slide14.xml"/><Relationship Id="rId59" Type="http://schemas.openxmlformats.org/officeDocument/2006/relationships/slide" Target="slides/slide15.xml"/><Relationship Id="rId60" Type="http://schemas.openxmlformats.org/officeDocument/2006/relationships/slide" Target="slides/slide16.xml"/><Relationship Id="rId61" Type="http://schemas.openxmlformats.org/officeDocument/2006/relationships/slide" Target="slides/slide17.xml"/><Relationship Id="rId62" Type="http://schemas.openxmlformats.org/officeDocument/2006/relationships/slide" Target="slides/slide18.xml"/><Relationship Id="rId63" Type="http://schemas.openxmlformats.org/officeDocument/2006/relationships/slide" Target="slides/slide19.xml"/><Relationship Id="rId64" Type="http://schemas.openxmlformats.org/officeDocument/2006/relationships/slide" Target="slides/slide20.xml"/><Relationship Id="rId65" Type="http://schemas.openxmlformats.org/officeDocument/2006/relationships/slide" Target="slides/slide21.xml"/><Relationship Id="rId66" Type="http://schemas.openxmlformats.org/officeDocument/2006/relationships/slide" Target="slides/slide22.xml"/><Relationship Id="rId67" Type="http://schemas.openxmlformats.org/officeDocument/2006/relationships/slide" Target="slides/slide23.xml"/><Relationship Id="rId68" Type="http://schemas.openxmlformats.org/officeDocument/2006/relationships/slide" Target="slides/slide24.xml"/><Relationship Id="rId69" Type="http://schemas.openxmlformats.org/officeDocument/2006/relationships/slide" Target="slides/slide25.xml"/><Relationship Id="rId70" Type="http://schemas.openxmlformats.org/officeDocument/2006/relationships/slide" Target="slides/slide26.xml"/><Relationship Id="rId71" Type="http://schemas.openxmlformats.org/officeDocument/2006/relationships/slide" Target="slides/slide27.xml"/><Relationship Id="rId72" Type="http://schemas.openxmlformats.org/officeDocument/2006/relationships/slide" Target="slides/slide28.xml"/><Relationship Id="rId73" Type="http://schemas.openxmlformats.org/officeDocument/2006/relationships/slide" Target="slides/slide29.xml"/><Relationship Id="rId74" Type="http://schemas.openxmlformats.org/officeDocument/2006/relationships/slide" Target="slides/slide30.xml"/><Relationship Id="rId75" Type="http://schemas.openxmlformats.org/officeDocument/2006/relationships/slide" Target="slides/slide31.xml"/><Relationship Id="rId76" Type="http://schemas.openxmlformats.org/officeDocument/2006/relationships/slide" Target="slides/slide32.xml"/><Relationship Id="rId77" Type="http://schemas.openxmlformats.org/officeDocument/2006/relationships/slide" Target="slides/slide33.xml"/><Relationship Id="rId78" Type="http://schemas.openxmlformats.org/officeDocument/2006/relationships/slide" Target="slides/slide34.xml"/><Relationship Id="rId79" Type="http://schemas.openxmlformats.org/officeDocument/2006/relationships/slide" Target="slides/slide35.xml"/><Relationship Id="rId80" Type="http://schemas.openxmlformats.org/officeDocument/2006/relationships/slide" Target="slides/slide36.xml"/><Relationship Id="rId81" Type="http://schemas.openxmlformats.org/officeDocument/2006/relationships/slide" Target="slides/slide37.xml"/><Relationship Id="rId82" Type="http://schemas.openxmlformats.org/officeDocument/2006/relationships/slide" Target="slides/slide38.xml"/><Relationship Id="rId83" Type="http://schemas.openxmlformats.org/officeDocument/2006/relationships/slide" Target="slides/slide39.xml"/><Relationship Id="rId84" Type="http://schemas.openxmlformats.org/officeDocument/2006/relationships/slide" Target="slides/slide40.xml"/><Relationship Id="rId85" Type="http://schemas.openxmlformats.org/officeDocument/2006/relationships/slide" Target="slides/slide41.xml"/>
</Relationships>
</file>

<file path=ppt/notesMasters/_rels/notesMaster1.xml.rels><?xml version="1.0" encoding="UTF-8"?>
<Relationships xmlns="http://schemas.openxmlformats.org/package/2006/relationships"><Relationship Id="rId1" Type="http://schemas.openxmlformats.org/officeDocument/2006/relationships/theme" Target="../theme/theme43.xml"/>
</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38" name="Rectangle 1"/>
          <p:cNvSpPr/>
          <p:nvPr/>
        </p:nvSpPr>
        <p:spPr>
          <a:xfrm>
            <a:off x="0" y="0"/>
            <a:ext cx="6858000" cy="9144000"/>
          </a:xfrm>
          <a:prstGeom prst="rect">
            <a:avLst/>
          </a:prstGeom>
          <a:solidFill>
            <a:srgbClr val="ffffff"/>
          </a:solidFill>
          <a:ln w="9360">
            <a:noFill/>
          </a:ln>
        </p:spPr>
      </p:sp>
      <p:sp>
        <p:nvSpPr>
          <p:cNvPr id="1639" name="CustomShape 2"/>
          <p:cNvSpPr/>
          <p:nvPr/>
        </p:nvSpPr>
        <p:spPr>
          <a:xfrm>
            <a:off x="0" y="0"/>
            <a:ext cx="6858000" cy="9144000"/>
          </a:xfrm>
          <a:prstGeom prst="roundRect">
            <a:avLst>
              <a:gd name="adj" fmla="val 5"/>
            </a:avLst>
          </a:prstGeom>
          <a:solidFill>
            <a:srgbClr val="ffffff"/>
          </a:solidFill>
          <a:ln>
            <a:noFill/>
          </a:ln>
        </p:spPr>
      </p:sp>
      <p:sp>
        <p:nvSpPr>
          <p:cNvPr id="1640" name="CustomShape 3"/>
          <p:cNvSpPr/>
          <p:nvPr/>
        </p:nvSpPr>
        <p:spPr>
          <a:xfrm>
            <a:off x="0" y="0"/>
            <a:ext cx="6858000" cy="9144000"/>
          </a:xfrm>
          <a:prstGeom prst="roundRect">
            <a:avLst>
              <a:gd name="adj" fmla="val 5"/>
            </a:avLst>
          </a:prstGeom>
          <a:solidFill>
            <a:srgbClr val="ffffff"/>
          </a:solidFill>
          <a:ln>
            <a:noFill/>
          </a:ln>
        </p:spPr>
      </p:sp>
      <p:sp>
        <p:nvSpPr>
          <p:cNvPr id="1641" name="CustomShape 4"/>
          <p:cNvSpPr/>
          <p:nvPr/>
        </p:nvSpPr>
        <p:spPr>
          <a:xfrm>
            <a:off x="0" y="0"/>
            <a:ext cx="6858000" cy="9144000"/>
          </a:xfrm>
          <a:prstGeom prst="roundRect">
            <a:avLst>
              <a:gd name="adj" fmla="val 5"/>
            </a:avLst>
          </a:prstGeom>
          <a:solidFill>
            <a:srgbClr val="ffffff"/>
          </a:solidFill>
          <a:ln>
            <a:noFill/>
          </a:ln>
        </p:spPr>
      </p:sp>
      <p:sp>
        <p:nvSpPr>
          <p:cNvPr id="1642" name="CustomShape 5"/>
          <p:cNvSpPr/>
          <p:nvPr/>
        </p:nvSpPr>
        <p:spPr>
          <a:xfrm>
            <a:off x="0" y="0"/>
            <a:ext cx="6858000" cy="9144000"/>
          </a:xfrm>
          <a:prstGeom prst="roundRect">
            <a:avLst>
              <a:gd name="adj" fmla="val 5"/>
            </a:avLst>
          </a:prstGeom>
          <a:solidFill>
            <a:srgbClr val="ffffff"/>
          </a:solidFill>
          <a:ln>
            <a:noFill/>
          </a:ln>
        </p:spPr>
      </p:sp>
      <p:sp>
        <p:nvSpPr>
          <p:cNvPr id="1643" name="CustomShape 6"/>
          <p:cNvSpPr/>
          <p:nvPr/>
        </p:nvSpPr>
        <p:spPr>
          <a:xfrm>
            <a:off x="0" y="0"/>
            <a:ext cx="6858000" cy="9144000"/>
          </a:xfrm>
          <a:prstGeom prst="roundRect">
            <a:avLst>
              <a:gd name="adj" fmla="val 5"/>
            </a:avLst>
          </a:prstGeom>
          <a:solidFill>
            <a:srgbClr val="ffffff"/>
          </a:solidFill>
          <a:ln>
            <a:noFill/>
          </a:ln>
        </p:spPr>
      </p:sp>
      <p:sp>
        <p:nvSpPr>
          <p:cNvPr id="1644" name="CustomShape 7"/>
          <p:cNvSpPr/>
          <p:nvPr/>
        </p:nvSpPr>
        <p:spPr>
          <a:xfrm>
            <a:off x="0" y="0"/>
            <a:ext cx="6858000" cy="9144000"/>
          </a:xfrm>
          <a:prstGeom prst="roundRect">
            <a:avLst>
              <a:gd name="adj" fmla="val 5"/>
            </a:avLst>
          </a:prstGeom>
          <a:solidFill>
            <a:srgbClr val="ffffff"/>
          </a:solidFill>
          <a:ln>
            <a:noFill/>
          </a:ln>
        </p:spPr>
      </p:sp>
      <p:sp>
        <p:nvSpPr>
          <p:cNvPr id="1645" name="CustomShape 8"/>
          <p:cNvSpPr/>
          <p:nvPr/>
        </p:nvSpPr>
        <p:spPr>
          <a:xfrm>
            <a:off x="0" y="0"/>
            <a:ext cx="6858000" cy="9144000"/>
          </a:xfrm>
          <a:prstGeom prst="roundRect">
            <a:avLst>
              <a:gd name="adj" fmla="val 5"/>
            </a:avLst>
          </a:prstGeom>
          <a:solidFill>
            <a:srgbClr val="ffffff"/>
          </a:solidFill>
          <a:ln>
            <a:noFill/>
          </a:ln>
        </p:spPr>
      </p:sp>
      <p:sp>
        <p:nvSpPr>
          <p:cNvPr id="1646" name="CustomShape 9"/>
          <p:cNvSpPr/>
          <p:nvPr/>
        </p:nvSpPr>
        <p:spPr>
          <a:xfrm>
            <a:off x="0" y="0"/>
            <a:ext cx="6858000" cy="9144000"/>
          </a:xfrm>
          <a:prstGeom prst="roundRect">
            <a:avLst>
              <a:gd name="adj" fmla="val 5"/>
            </a:avLst>
          </a:prstGeom>
          <a:solidFill>
            <a:srgbClr val="ffffff"/>
          </a:solidFill>
          <a:ln>
            <a:noFill/>
          </a:ln>
        </p:spPr>
      </p:sp>
      <p:sp>
        <p:nvSpPr>
          <p:cNvPr id="1647" name="CustomShape 10"/>
          <p:cNvSpPr/>
          <p:nvPr/>
        </p:nvSpPr>
        <p:spPr>
          <a:xfrm>
            <a:off x="0" y="0"/>
            <a:ext cx="6858000" cy="9144000"/>
          </a:xfrm>
          <a:prstGeom prst="roundRect">
            <a:avLst>
              <a:gd name="adj" fmla="val 5"/>
            </a:avLst>
          </a:prstGeom>
          <a:solidFill>
            <a:srgbClr val="ffffff"/>
          </a:solidFill>
          <a:ln>
            <a:noFill/>
          </a:ln>
        </p:spPr>
      </p:sp>
      <p:sp>
        <p:nvSpPr>
          <p:cNvPr id="1648" name="CustomShape 11"/>
          <p:cNvSpPr/>
          <p:nvPr/>
        </p:nvSpPr>
        <p:spPr>
          <a:xfrm>
            <a:off x="0" y="0"/>
            <a:ext cx="6858000" cy="9144000"/>
          </a:xfrm>
          <a:prstGeom prst="roundRect">
            <a:avLst>
              <a:gd name="adj" fmla="val 5"/>
            </a:avLst>
          </a:prstGeom>
          <a:solidFill>
            <a:srgbClr val="ffffff"/>
          </a:solidFill>
          <a:ln>
            <a:noFill/>
          </a:ln>
        </p:spPr>
      </p:sp>
      <p:sp>
        <p:nvSpPr>
          <p:cNvPr id="1649" name="CustomShape 12"/>
          <p:cNvSpPr/>
          <p:nvPr/>
        </p:nvSpPr>
        <p:spPr>
          <a:xfrm>
            <a:off x="0" y="0"/>
            <a:ext cx="6858000" cy="9144000"/>
          </a:xfrm>
          <a:prstGeom prst="roundRect">
            <a:avLst>
              <a:gd name="adj" fmla="val 5"/>
            </a:avLst>
          </a:prstGeom>
          <a:solidFill>
            <a:srgbClr val="ffffff"/>
          </a:solidFill>
          <a:ln>
            <a:noFill/>
          </a:ln>
        </p:spPr>
      </p:sp>
      <p:sp>
        <p:nvSpPr>
          <p:cNvPr id="1650" name="CustomShape 13"/>
          <p:cNvSpPr/>
          <p:nvPr/>
        </p:nvSpPr>
        <p:spPr>
          <a:xfrm>
            <a:off x="0" y="0"/>
            <a:ext cx="6858000" cy="9144000"/>
          </a:xfrm>
          <a:prstGeom prst="roundRect">
            <a:avLst>
              <a:gd name="adj" fmla="val 5"/>
            </a:avLst>
          </a:prstGeom>
          <a:solidFill>
            <a:srgbClr val="ffffff"/>
          </a:solidFill>
          <a:ln>
            <a:noFill/>
          </a:ln>
        </p:spPr>
      </p:sp>
      <p:sp>
        <p:nvSpPr>
          <p:cNvPr id="1651" name="CustomShape 14"/>
          <p:cNvSpPr/>
          <p:nvPr/>
        </p:nvSpPr>
        <p:spPr>
          <a:xfrm>
            <a:off x="0" y="0"/>
            <a:ext cx="6858000" cy="9144000"/>
          </a:xfrm>
          <a:prstGeom prst="roundRect">
            <a:avLst>
              <a:gd name="adj" fmla="val 5"/>
            </a:avLst>
          </a:prstGeom>
          <a:solidFill>
            <a:srgbClr val="ffffff"/>
          </a:solidFill>
          <a:ln>
            <a:noFill/>
          </a:ln>
        </p:spPr>
      </p:sp>
      <p:sp>
        <p:nvSpPr>
          <p:cNvPr id="1652" name="CustomShape 15"/>
          <p:cNvSpPr/>
          <p:nvPr/>
        </p:nvSpPr>
        <p:spPr>
          <a:xfrm>
            <a:off x="0" y="0"/>
            <a:ext cx="2971800" cy="457200"/>
          </a:xfrm>
          <a:prstGeom prst="rect">
            <a:avLst/>
          </a:prstGeom>
          <a:noFill/>
          <a:ln>
            <a:noFill/>
          </a:ln>
        </p:spPr>
      </p:sp>
      <p:sp>
        <p:nvSpPr>
          <p:cNvPr id="1653" name="PlaceHolder 16"/>
          <p:cNvSpPr>
            <a:spLocks noGrp="1"/>
          </p:cNvSpPr>
          <p:nvPr>
            <p:ph type="dt"/>
          </p:nvPr>
        </p:nvSpPr>
        <p:spPr>
          <a:xfrm>
            <a:off x="3884400" y="-360"/>
            <a:ext cx="2950920" cy="436680"/>
          </a:xfrm>
          <a:prstGeom prst="rect">
            <a:avLst/>
          </a:prstGeom>
        </p:spPr>
        <p:txBody>
          <a:bodyPr lIns="90000" rIns="90000" tIns="46800" bIns="46800"/>
          <a:p>
            <a:pPr algn="r">
              <a:lnSpc>
                <a:spcPct val="100000"/>
              </a:lnSpc>
            </a:pPr>
            <a:r>
              <a:rPr lang="en-US" sz="1200">
                <a:latin typeface="Times New Roman"/>
                <a:ea typeface="DejaVu Sans"/>
              </a:rPr>
              <a:t>&lt;date/time&gt;</a:t>
            </a:r>
            <a:endParaRPr/>
          </a:p>
        </p:txBody>
      </p:sp>
      <p:sp>
        <p:nvSpPr>
          <p:cNvPr id="1654" name="PlaceHolder 17"/>
          <p:cNvSpPr>
            <a:spLocks noGrp="1"/>
          </p:cNvSpPr>
          <p:nvPr>
            <p:ph type="body"/>
          </p:nvPr>
        </p:nvSpPr>
        <p:spPr>
          <a:xfrm>
            <a:off x="685440" y="4343040"/>
            <a:ext cx="5465880" cy="4094280"/>
          </a:xfrm>
          <a:prstGeom prst="rect">
            <a:avLst/>
          </a:prstGeom>
        </p:spPr>
        <p:txBody>
          <a:bodyPr lIns="90000" rIns="90000" tIns="46800" bIns="46800"/>
          <a:p>
            <a:r>
              <a:rPr lang="en-AU" sz="1200">
                <a:latin typeface="Times New Roman"/>
              </a:rPr>
              <a:t>Click to edit the notes format</a:t>
            </a:r>
            <a:endParaRPr/>
          </a:p>
        </p:txBody>
      </p:sp>
      <p:sp>
        <p:nvSpPr>
          <p:cNvPr id="1655" name="CustomShape 18"/>
          <p:cNvSpPr/>
          <p:nvPr/>
        </p:nvSpPr>
        <p:spPr>
          <a:xfrm>
            <a:off x="0" y="8685360"/>
            <a:ext cx="2971800" cy="457200"/>
          </a:xfrm>
          <a:prstGeom prst="rect">
            <a:avLst/>
          </a:prstGeom>
          <a:noFill/>
          <a:ln>
            <a:noFill/>
          </a:ln>
        </p:spPr>
      </p:sp>
      <p:sp>
        <p:nvSpPr>
          <p:cNvPr id="1656" name="PlaceHolder 19"/>
          <p:cNvSpPr>
            <a:spLocks noGrp="1"/>
          </p:cNvSpPr>
          <p:nvPr>
            <p:ph type="sldNum"/>
          </p:nvPr>
        </p:nvSpPr>
        <p:spPr>
          <a:xfrm>
            <a:off x="3884400" y="8685360"/>
            <a:ext cx="2950920" cy="436320"/>
          </a:xfrm>
          <a:prstGeom prst="rect">
            <a:avLst/>
          </a:prstGeom>
        </p:spPr>
        <p:txBody>
          <a:bodyPr lIns="90000" rIns="90000" tIns="46800" bIns="46800" anchor="b"/>
          <a:p>
            <a:pPr algn="r">
              <a:lnSpc>
                <a:spcPct val="100000"/>
              </a:lnSpc>
            </a:pPr>
            <a:fld id="{A7BDA438-2161-4ADA-8FA3-A24B305213E9}" type="slidenum">
              <a:rPr lang="en-US" sz="1200">
                <a:latin typeface="Times New Roman"/>
                <a:ea typeface="DejaVu Sans"/>
              </a:rPr>
              <a:t>&lt;number&gt;</a:t>
            </a:fld>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
</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30.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
</Relationships>
</file>

<file path=ppt/notesSlides/_rels/notesSlide31.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
</Relationships>
</file>

<file path=ppt/notesSlides/_rels/notesSlide32.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
</Relationships>
</file>

<file path=ppt/notesSlides/_rels/notesSlide33.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
</Relationships>
</file>

<file path=ppt/notesSlides/_rels/notesSlide34.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
</Relationships>
</file>

<file path=ppt/notesSlides/_rels/notesSlide35.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
</Relationships>
</file>

<file path=ppt/notesSlides/_rels/notesSlide36.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
</Relationships>
</file>

<file path=ppt/notesSlides/_rels/notesSlide37.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
</Relationships>
</file>

<file path=ppt/notesSlides/_rels/notesSlide38.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
</Relationships>
</file>

<file path=ppt/notesSlides/_rels/notesSlide39.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40.xml.rels><?xml version="1.0" encoding="UTF-8"?>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
</Relationships>
</file>

<file path=ppt/notesSlides/_rels/notesSlide41.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92" name="TextShape 1"/>
          <p:cNvSpPr txBox="1"/>
          <p:nvPr/>
        </p:nvSpPr>
        <p:spPr>
          <a:xfrm>
            <a:off x="685440" y="4343040"/>
            <a:ext cx="5467320" cy="4095720"/>
          </a:xfrm>
          <a:prstGeom prst="rect">
            <a:avLst/>
          </a:prstGeom>
        </p:spPr>
      </p:sp>
    </p:spTree>
  </p:cSld>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01" name="TextShape 1"/>
          <p:cNvSpPr txBox="1"/>
          <p:nvPr/>
        </p:nvSpPr>
        <p:spPr>
          <a:xfrm>
            <a:off x="685440" y="4343040"/>
            <a:ext cx="5467320" cy="4095720"/>
          </a:xfrm>
          <a:prstGeom prst="rect">
            <a:avLst/>
          </a:prstGeom>
        </p:spPr>
      </p:sp>
    </p:spTree>
  </p:cSld>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02" name="TextShape 1"/>
          <p:cNvSpPr txBox="1"/>
          <p:nvPr/>
        </p:nvSpPr>
        <p:spPr>
          <a:xfrm>
            <a:off x="685440" y="4343040"/>
            <a:ext cx="5467320" cy="4095720"/>
          </a:xfrm>
          <a:prstGeom prst="rect">
            <a:avLst/>
          </a:prstGeom>
        </p:spPr>
      </p:sp>
    </p:spTree>
  </p:cSld>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03" name="TextShape 1"/>
          <p:cNvSpPr txBox="1"/>
          <p:nvPr/>
        </p:nvSpPr>
        <p:spPr>
          <a:xfrm>
            <a:off x="685440" y="4343040"/>
            <a:ext cx="5467320" cy="4095720"/>
          </a:xfrm>
          <a:prstGeom prst="rect">
            <a:avLst/>
          </a:prstGeom>
        </p:spPr>
      </p:sp>
    </p:spTree>
  </p:cSld>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04" name="TextShape 1"/>
          <p:cNvSpPr txBox="1"/>
          <p:nvPr/>
        </p:nvSpPr>
        <p:spPr>
          <a:xfrm>
            <a:off x="685440" y="4343040"/>
            <a:ext cx="5467320" cy="4095720"/>
          </a:xfrm>
          <a:prstGeom prst="rect">
            <a:avLst/>
          </a:prstGeom>
        </p:spPr>
      </p:sp>
    </p:spTree>
  </p:cSld>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05" name="TextShape 1"/>
          <p:cNvSpPr txBox="1"/>
          <p:nvPr/>
        </p:nvSpPr>
        <p:spPr>
          <a:xfrm>
            <a:off x="685440" y="4343040"/>
            <a:ext cx="5467320" cy="4095720"/>
          </a:xfrm>
          <a:prstGeom prst="rect">
            <a:avLst/>
          </a:prstGeom>
        </p:spPr>
      </p:sp>
    </p:spTree>
  </p:cSld>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06" name="TextShape 1"/>
          <p:cNvSpPr txBox="1"/>
          <p:nvPr/>
        </p:nvSpPr>
        <p:spPr>
          <a:xfrm>
            <a:off x="685440" y="4343040"/>
            <a:ext cx="5467320" cy="4095720"/>
          </a:xfrm>
          <a:prstGeom prst="rect">
            <a:avLst/>
          </a:prstGeom>
        </p:spPr>
      </p:sp>
    </p:spTree>
  </p:cSld>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07" name="TextShape 1"/>
          <p:cNvSpPr txBox="1"/>
          <p:nvPr/>
        </p:nvSpPr>
        <p:spPr>
          <a:xfrm>
            <a:off x="685440" y="4343040"/>
            <a:ext cx="5467320" cy="4095720"/>
          </a:xfrm>
          <a:prstGeom prst="rect">
            <a:avLst/>
          </a:prstGeom>
        </p:spPr>
      </p:sp>
    </p:spTree>
  </p:cSld>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08" name="TextShape 1"/>
          <p:cNvSpPr txBox="1"/>
          <p:nvPr/>
        </p:nvSpPr>
        <p:spPr>
          <a:xfrm>
            <a:off x="685440" y="4343040"/>
            <a:ext cx="5467320" cy="4095720"/>
          </a:xfrm>
          <a:prstGeom prst="rect">
            <a:avLst/>
          </a:prstGeom>
        </p:spPr>
      </p:sp>
    </p:spTree>
  </p:cSld>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09" name="TextShape 1"/>
          <p:cNvSpPr txBox="1"/>
          <p:nvPr/>
        </p:nvSpPr>
        <p:spPr>
          <a:xfrm>
            <a:off x="685440" y="4343040"/>
            <a:ext cx="5467320" cy="4095720"/>
          </a:xfrm>
          <a:prstGeom prst="rect">
            <a:avLst/>
          </a:prstGeom>
        </p:spPr>
      </p:sp>
    </p:spTree>
  </p:cSld>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10" name="TextShape 1"/>
          <p:cNvSpPr txBox="1"/>
          <p:nvPr/>
        </p:nvSpPr>
        <p:spPr>
          <a:xfrm>
            <a:off x="685440" y="4343040"/>
            <a:ext cx="5467320" cy="4095720"/>
          </a:xfrm>
          <a:prstGeom prst="rect">
            <a:avLst/>
          </a:prstGeom>
        </p:spPr>
      </p:sp>
    </p:spTree>
  </p:cSld>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93" name="TextShape 1"/>
          <p:cNvSpPr txBox="1"/>
          <p:nvPr/>
        </p:nvSpPr>
        <p:spPr>
          <a:xfrm>
            <a:off x="685440" y="4343040"/>
            <a:ext cx="5467320" cy="4095720"/>
          </a:xfrm>
          <a:prstGeom prst="rect">
            <a:avLst/>
          </a:prstGeom>
        </p:spPr>
      </p:sp>
    </p:spTree>
  </p:cSld>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11" name="TextShape 1"/>
          <p:cNvSpPr txBox="1"/>
          <p:nvPr/>
        </p:nvSpPr>
        <p:spPr>
          <a:xfrm>
            <a:off x="685440" y="4343040"/>
            <a:ext cx="5467320" cy="4095720"/>
          </a:xfrm>
          <a:prstGeom prst="rect">
            <a:avLst/>
          </a:prstGeom>
        </p:spPr>
      </p:sp>
    </p:spTree>
  </p:cSld>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12" name="TextShape 1"/>
          <p:cNvSpPr txBox="1"/>
          <p:nvPr/>
        </p:nvSpPr>
        <p:spPr>
          <a:xfrm>
            <a:off x="685440" y="4343040"/>
            <a:ext cx="5467320" cy="4095720"/>
          </a:xfrm>
          <a:prstGeom prst="rect">
            <a:avLst/>
          </a:prstGeom>
        </p:spPr>
      </p:sp>
    </p:spTree>
  </p:cSld>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13" name="TextShape 1"/>
          <p:cNvSpPr txBox="1"/>
          <p:nvPr/>
        </p:nvSpPr>
        <p:spPr>
          <a:xfrm>
            <a:off x="685440" y="4343040"/>
            <a:ext cx="5467320" cy="4095720"/>
          </a:xfrm>
          <a:prstGeom prst="rect">
            <a:avLst/>
          </a:prstGeom>
        </p:spPr>
      </p:sp>
    </p:spTree>
  </p:cSld>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14" name="TextShape 1"/>
          <p:cNvSpPr txBox="1"/>
          <p:nvPr/>
        </p:nvSpPr>
        <p:spPr>
          <a:xfrm>
            <a:off x="685440" y="4343040"/>
            <a:ext cx="5467320" cy="4095720"/>
          </a:xfrm>
          <a:prstGeom prst="rect">
            <a:avLst/>
          </a:prstGeom>
        </p:spPr>
      </p:sp>
    </p:spTree>
  </p:cSld>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15" name="TextShape 1"/>
          <p:cNvSpPr txBox="1"/>
          <p:nvPr/>
        </p:nvSpPr>
        <p:spPr>
          <a:xfrm>
            <a:off x="685440" y="4343040"/>
            <a:ext cx="5467320" cy="4095720"/>
          </a:xfrm>
          <a:prstGeom prst="rect">
            <a:avLst/>
          </a:prstGeom>
        </p:spPr>
      </p:sp>
    </p:spTree>
  </p:cSld>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16" name="TextShape 1"/>
          <p:cNvSpPr txBox="1"/>
          <p:nvPr/>
        </p:nvSpPr>
        <p:spPr>
          <a:xfrm>
            <a:off x="685440" y="4343040"/>
            <a:ext cx="5467320" cy="4095720"/>
          </a:xfrm>
          <a:prstGeom prst="rect">
            <a:avLst/>
          </a:prstGeom>
        </p:spPr>
      </p:sp>
    </p:spTree>
  </p:cSld>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17" name="TextShape 1"/>
          <p:cNvSpPr txBox="1"/>
          <p:nvPr/>
        </p:nvSpPr>
        <p:spPr>
          <a:xfrm>
            <a:off x="685440" y="4343040"/>
            <a:ext cx="5467320" cy="4095720"/>
          </a:xfrm>
          <a:prstGeom prst="rect">
            <a:avLst/>
          </a:prstGeom>
        </p:spPr>
      </p:sp>
    </p:spTree>
  </p:cSld>
</p:notes>
</file>

<file path=ppt/notesSlides/notesSlide2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18" name="TextShape 1"/>
          <p:cNvSpPr txBox="1"/>
          <p:nvPr/>
        </p:nvSpPr>
        <p:spPr>
          <a:xfrm>
            <a:off x="685440" y="4343040"/>
            <a:ext cx="5467320" cy="4095720"/>
          </a:xfrm>
          <a:prstGeom prst="rect">
            <a:avLst/>
          </a:prstGeom>
        </p:spPr>
      </p:sp>
    </p:spTree>
  </p:cSld>
</p:notes>
</file>

<file path=ppt/notesSlides/notesSlide2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19" name="TextShape 1"/>
          <p:cNvSpPr txBox="1"/>
          <p:nvPr/>
        </p:nvSpPr>
        <p:spPr>
          <a:xfrm>
            <a:off x="685440" y="4343040"/>
            <a:ext cx="5467320" cy="4095720"/>
          </a:xfrm>
          <a:prstGeom prst="rect">
            <a:avLst/>
          </a:prstGeom>
        </p:spPr>
      </p:sp>
    </p:spTree>
  </p:cSld>
</p:notes>
</file>

<file path=ppt/notesSlides/notesSlide2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20" name="TextShape 1"/>
          <p:cNvSpPr txBox="1"/>
          <p:nvPr/>
        </p:nvSpPr>
        <p:spPr>
          <a:xfrm>
            <a:off x="685440" y="4343040"/>
            <a:ext cx="5467320" cy="4095720"/>
          </a:xfrm>
          <a:prstGeom prst="rect">
            <a:avLst/>
          </a:prstGeom>
        </p:spPr>
      </p:sp>
    </p:spTree>
  </p:cSld>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94" name="TextShape 1"/>
          <p:cNvSpPr txBox="1"/>
          <p:nvPr/>
        </p:nvSpPr>
        <p:spPr>
          <a:xfrm>
            <a:off x="685440" y="4343040"/>
            <a:ext cx="5467320" cy="4095720"/>
          </a:xfrm>
          <a:prstGeom prst="rect">
            <a:avLst/>
          </a:prstGeom>
        </p:spPr>
      </p:sp>
    </p:spTree>
  </p:cSld>
</p:notes>
</file>

<file path=ppt/notesSlides/notesSlide3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21" name="TextShape 1"/>
          <p:cNvSpPr txBox="1"/>
          <p:nvPr/>
        </p:nvSpPr>
        <p:spPr>
          <a:xfrm>
            <a:off x="685440" y="4343040"/>
            <a:ext cx="5467320" cy="4095720"/>
          </a:xfrm>
          <a:prstGeom prst="rect">
            <a:avLst/>
          </a:prstGeom>
        </p:spPr>
      </p:sp>
    </p:spTree>
  </p:cSld>
</p:notes>
</file>

<file path=ppt/notesSlides/notesSlide3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22" name="TextShape 1"/>
          <p:cNvSpPr txBox="1"/>
          <p:nvPr/>
        </p:nvSpPr>
        <p:spPr>
          <a:xfrm>
            <a:off x="685440" y="4343040"/>
            <a:ext cx="5467320" cy="4095720"/>
          </a:xfrm>
          <a:prstGeom prst="rect">
            <a:avLst/>
          </a:prstGeom>
        </p:spPr>
      </p:sp>
    </p:spTree>
  </p:cSld>
</p:notes>
</file>

<file path=ppt/notesSlides/notesSlide3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23" name="TextShape 1"/>
          <p:cNvSpPr txBox="1"/>
          <p:nvPr/>
        </p:nvSpPr>
        <p:spPr>
          <a:xfrm>
            <a:off x="685440" y="4343040"/>
            <a:ext cx="5467320" cy="4095720"/>
          </a:xfrm>
          <a:prstGeom prst="rect">
            <a:avLst/>
          </a:prstGeom>
        </p:spPr>
      </p:sp>
    </p:spTree>
  </p:cSld>
</p:notes>
</file>

<file path=ppt/notesSlides/notesSlide3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24" name="TextShape 1"/>
          <p:cNvSpPr txBox="1"/>
          <p:nvPr/>
        </p:nvSpPr>
        <p:spPr>
          <a:xfrm>
            <a:off x="685440" y="4343040"/>
            <a:ext cx="5467320" cy="4095720"/>
          </a:xfrm>
          <a:prstGeom prst="rect">
            <a:avLst/>
          </a:prstGeom>
        </p:spPr>
      </p:sp>
    </p:spTree>
  </p:cSld>
</p:notes>
</file>

<file path=ppt/notesSlides/notesSlide3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25" name="TextShape 1"/>
          <p:cNvSpPr txBox="1"/>
          <p:nvPr/>
        </p:nvSpPr>
        <p:spPr>
          <a:xfrm>
            <a:off x="685440" y="4343040"/>
            <a:ext cx="5467320" cy="4095720"/>
          </a:xfrm>
          <a:prstGeom prst="rect">
            <a:avLst/>
          </a:prstGeom>
        </p:spPr>
      </p:sp>
    </p:spTree>
  </p:cSld>
</p:notes>
</file>

<file path=ppt/notesSlides/notesSlide3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26" name="TextShape 1"/>
          <p:cNvSpPr txBox="1"/>
          <p:nvPr/>
        </p:nvSpPr>
        <p:spPr>
          <a:xfrm>
            <a:off x="685440" y="4343040"/>
            <a:ext cx="5467320" cy="4095720"/>
          </a:xfrm>
          <a:prstGeom prst="rect">
            <a:avLst/>
          </a:prstGeom>
        </p:spPr>
      </p:sp>
    </p:spTree>
  </p:cSld>
</p:notes>
</file>

<file path=ppt/notesSlides/notesSlide3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27" name="TextShape 1"/>
          <p:cNvSpPr txBox="1"/>
          <p:nvPr/>
        </p:nvSpPr>
        <p:spPr>
          <a:xfrm>
            <a:off x="685440" y="4343040"/>
            <a:ext cx="5467320" cy="4095720"/>
          </a:xfrm>
          <a:prstGeom prst="rect">
            <a:avLst/>
          </a:prstGeom>
        </p:spPr>
      </p:sp>
    </p:spTree>
  </p:cSld>
</p:notes>
</file>

<file path=ppt/notesSlides/notesSlide3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28" name="TextShape 1"/>
          <p:cNvSpPr txBox="1"/>
          <p:nvPr/>
        </p:nvSpPr>
        <p:spPr>
          <a:xfrm>
            <a:off x="685440" y="4343040"/>
            <a:ext cx="5467320" cy="4095720"/>
          </a:xfrm>
          <a:prstGeom prst="rect">
            <a:avLst/>
          </a:prstGeom>
        </p:spPr>
      </p:sp>
    </p:spTree>
  </p:cSld>
</p:notes>
</file>

<file path=ppt/notesSlides/notesSlide3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29" name="TextShape 1"/>
          <p:cNvSpPr txBox="1"/>
          <p:nvPr/>
        </p:nvSpPr>
        <p:spPr>
          <a:xfrm>
            <a:off x="685440" y="4343040"/>
            <a:ext cx="5467320" cy="4095720"/>
          </a:xfrm>
          <a:prstGeom prst="rect">
            <a:avLst/>
          </a:prstGeom>
        </p:spPr>
      </p:sp>
    </p:spTree>
  </p:cSld>
</p:notes>
</file>

<file path=ppt/notesSlides/notesSlide3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30" name="TextShape 1"/>
          <p:cNvSpPr txBox="1"/>
          <p:nvPr/>
        </p:nvSpPr>
        <p:spPr>
          <a:xfrm>
            <a:off x="685440" y="4343040"/>
            <a:ext cx="5467320" cy="4095720"/>
          </a:xfrm>
          <a:prstGeom prst="rect">
            <a:avLst/>
          </a:prstGeom>
        </p:spPr>
      </p:sp>
    </p:spTree>
  </p:cSld>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95" name="TextShape 1"/>
          <p:cNvSpPr txBox="1"/>
          <p:nvPr/>
        </p:nvSpPr>
        <p:spPr>
          <a:xfrm>
            <a:off x="685440" y="4343040"/>
            <a:ext cx="5467320" cy="4095720"/>
          </a:xfrm>
          <a:prstGeom prst="rect">
            <a:avLst/>
          </a:prstGeom>
        </p:spPr>
      </p:sp>
    </p:spTree>
  </p:cSld>
</p:notes>
</file>

<file path=ppt/notesSlides/notesSlide4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31" name="TextShape 1"/>
          <p:cNvSpPr txBox="1"/>
          <p:nvPr/>
        </p:nvSpPr>
        <p:spPr>
          <a:xfrm>
            <a:off x="685440" y="4343040"/>
            <a:ext cx="5467320" cy="4095720"/>
          </a:xfrm>
          <a:prstGeom prst="rect">
            <a:avLst/>
          </a:prstGeom>
        </p:spPr>
      </p:sp>
    </p:spTree>
  </p:cSld>
</p:notes>
</file>

<file path=ppt/notesSlides/notesSlide4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32" name="TextShape 1"/>
          <p:cNvSpPr txBox="1"/>
          <p:nvPr/>
        </p:nvSpPr>
        <p:spPr>
          <a:xfrm>
            <a:off x="685440" y="4343040"/>
            <a:ext cx="5467320" cy="4095720"/>
          </a:xfrm>
          <a:prstGeom prst="rect">
            <a:avLst/>
          </a:prstGeom>
        </p:spPr>
      </p:sp>
    </p:spTree>
  </p:cSld>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96" name="TextShape 1"/>
          <p:cNvSpPr txBox="1"/>
          <p:nvPr/>
        </p:nvSpPr>
        <p:spPr>
          <a:xfrm>
            <a:off x="685440" y="4343040"/>
            <a:ext cx="5467320" cy="4095720"/>
          </a:xfrm>
          <a:prstGeom prst="rect">
            <a:avLst/>
          </a:prstGeom>
        </p:spPr>
      </p:sp>
    </p:spTree>
  </p:cSld>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97" name="TextShape 1"/>
          <p:cNvSpPr txBox="1"/>
          <p:nvPr/>
        </p:nvSpPr>
        <p:spPr>
          <a:xfrm>
            <a:off x="685440" y="4343040"/>
            <a:ext cx="5467320" cy="4095720"/>
          </a:xfrm>
          <a:prstGeom prst="rect">
            <a:avLst/>
          </a:prstGeom>
        </p:spPr>
      </p:sp>
    </p:spTree>
  </p:cSld>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98" name="TextShape 1"/>
          <p:cNvSpPr txBox="1"/>
          <p:nvPr/>
        </p:nvSpPr>
        <p:spPr>
          <a:xfrm>
            <a:off x="685440" y="4343040"/>
            <a:ext cx="5467320" cy="4095720"/>
          </a:xfrm>
          <a:prstGeom prst="rect">
            <a:avLst/>
          </a:prstGeom>
        </p:spPr>
      </p:sp>
    </p:spTree>
  </p:cSld>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99" name="TextShape 1"/>
          <p:cNvSpPr txBox="1"/>
          <p:nvPr/>
        </p:nvSpPr>
        <p:spPr>
          <a:xfrm>
            <a:off x="685440" y="4343040"/>
            <a:ext cx="5467320" cy="4095720"/>
          </a:xfrm>
          <a:prstGeom prst="rect">
            <a:avLst/>
          </a:prstGeom>
        </p:spPr>
      </p:sp>
    </p:spTree>
  </p:cSld>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00" name="TextShape 1"/>
          <p:cNvSpPr txBox="1"/>
          <p:nvPr/>
        </p:nvSpPr>
        <p:spPr>
          <a:xfrm>
            <a:off x="685440" y="4343040"/>
            <a:ext cx="5467320" cy="4095720"/>
          </a:xfrm>
          <a:prstGeom prst="rect">
            <a:avLst/>
          </a:prstGeom>
        </p:spPr>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0.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1.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2.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3.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4.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5.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6.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8.xml.rels><?xml version="1.0" encoding="UTF-8"?>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7.png"/><Relationship Id="rId3" Type="http://schemas.openxmlformats.org/officeDocument/2006/relationships/image" Target="../media/image18.png"/>
</Relationships>
</file>

<file path=ppt/slideLayouts/_rels/slideLayout109.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1.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2.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3.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4.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5.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6.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7.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8.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9.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120.xml.rels><?xml version="1.0" encoding="UTF-8"?>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19.png"/><Relationship Id="rId3" Type="http://schemas.openxmlformats.org/officeDocument/2006/relationships/image" Target="../media/image20.png"/>
</Relationships>
</file>

<file path=ppt/slideLayouts/_rels/slideLayout12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2.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3.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4.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5.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6.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7.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8.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9.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30.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2.xml.rels><?xml version="1.0" encoding="UTF-8"?>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21.png"/><Relationship Id="rId3" Type="http://schemas.openxmlformats.org/officeDocument/2006/relationships/image" Target="../media/image22.png"/>
</Relationships>
</file>

<file path=ppt/slideLayouts/_rels/slideLayout133.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4.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5.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6.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7.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8.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9.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0.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1.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2.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3.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4.xml.rels><?xml version="1.0" encoding="UTF-8"?>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23.png"/><Relationship Id="rId3" Type="http://schemas.openxmlformats.org/officeDocument/2006/relationships/image" Target="../media/image24.png"/>
</Relationships>
</file>

<file path=ppt/slideLayouts/_rels/slideLayout145.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6.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7.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8.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9.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0.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1.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2.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3.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4.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5.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6.xml.rels><?xml version="1.0" encoding="UTF-8"?>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25.png"/><Relationship Id="rId3" Type="http://schemas.openxmlformats.org/officeDocument/2006/relationships/image" Target="../media/image26.png"/>
</Relationships>
</file>

<file path=ppt/slideLayouts/_rels/slideLayout157.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58.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59.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0.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1.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2.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3.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4.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5.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6.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7.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8.xml.rels><?xml version="1.0" encoding="UTF-8"?>
<Relationships xmlns="http://schemas.openxmlformats.org/package/2006/relationships"><Relationship Id="rId1" Type="http://schemas.openxmlformats.org/officeDocument/2006/relationships/slideMaster" Target="../slideMasters/slideMaster14.xml"/><Relationship Id="rId2" Type="http://schemas.openxmlformats.org/officeDocument/2006/relationships/image" Target="../media/image27.png"/><Relationship Id="rId3" Type="http://schemas.openxmlformats.org/officeDocument/2006/relationships/image" Target="../media/image28.png"/>
</Relationships>
</file>

<file path=ppt/slideLayouts/_rels/slideLayout169.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0.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1.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2.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3.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4.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5.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6.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7.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8.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9.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0.xml.rels><?xml version="1.0" encoding="UTF-8"?>
<Relationships xmlns="http://schemas.openxmlformats.org/package/2006/relationships"><Relationship Id="rId1" Type="http://schemas.openxmlformats.org/officeDocument/2006/relationships/slideMaster" Target="../slideMasters/slideMaster15.xml"/><Relationship Id="rId2" Type="http://schemas.openxmlformats.org/officeDocument/2006/relationships/image" Target="../media/image29.png"/><Relationship Id="rId3" Type="http://schemas.openxmlformats.org/officeDocument/2006/relationships/image" Target="../media/image30.png"/>
</Relationships>
</file>

<file path=ppt/slideLayouts/_rels/slideLayout181.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82.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83.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84.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85.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86.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87.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88.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89.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0.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91.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92.xml.rels><?xml version="1.0" encoding="UTF-8"?>
<Relationships xmlns="http://schemas.openxmlformats.org/package/2006/relationships"><Relationship Id="rId1" Type="http://schemas.openxmlformats.org/officeDocument/2006/relationships/slideMaster" Target="../slideMasters/slideMaster16.xml"/><Relationship Id="rId2" Type="http://schemas.openxmlformats.org/officeDocument/2006/relationships/image" Target="../media/image31.png"/><Relationship Id="rId3" Type="http://schemas.openxmlformats.org/officeDocument/2006/relationships/image" Target="../media/image32.png"/>
</Relationships>
</file>

<file path=ppt/slideLayouts/_rels/slideLayout193.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194.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195.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196.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197.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198.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199.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00.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201.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202.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203.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204.xml.rels><?xml version="1.0" encoding="UTF-8"?>
<Relationships xmlns="http://schemas.openxmlformats.org/package/2006/relationships"><Relationship Id="rId1" Type="http://schemas.openxmlformats.org/officeDocument/2006/relationships/slideMaster" Target="../slideMasters/slideMaster17.xml"/><Relationship Id="rId2" Type="http://schemas.openxmlformats.org/officeDocument/2006/relationships/image" Target="../media/image33.png"/><Relationship Id="rId3" Type="http://schemas.openxmlformats.org/officeDocument/2006/relationships/image" Target="../media/image34.png"/>
</Relationships>
</file>

<file path=ppt/slideLayouts/_rels/slideLayout205.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06.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07.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08.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09.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0.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11.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12.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13.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14.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15.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16.xml.rels><?xml version="1.0" encoding="UTF-8"?>
<Relationships xmlns="http://schemas.openxmlformats.org/package/2006/relationships"><Relationship Id="rId1" Type="http://schemas.openxmlformats.org/officeDocument/2006/relationships/slideMaster" Target="../slideMasters/slideMaster18.xml"/><Relationship Id="rId2" Type="http://schemas.openxmlformats.org/officeDocument/2006/relationships/image" Target="../media/image35.png"/><Relationship Id="rId3" Type="http://schemas.openxmlformats.org/officeDocument/2006/relationships/image" Target="../media/image36.png"/>
</Relationships>
</file>

<file path=ppt/slideLayouts/_rels/slideLayout217.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18.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19.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0.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21.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22.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23.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24.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25.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26.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27.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28.xml.rels><?xml version="1.0" encoding="UTF-8"?>
<Relationships xmlns="http://schemas.openxmlformats.org/package/2006/relationships"><Relationship Id="rId1" Type="http://schemas.openxmlformats.org/officeDocument/2006/relationships/slideMaster" Target="../slideMasters/slideMaster19.xml"/><Relationship Id="rId2" Type="http://schemas.openxmlformats.org/officeDocument/2006/relationships/image" Target="../media/image37.png"/><Relationship Id="rId3" Type="http://schemas.openxmlformats.org/officeDocument/2006/relationships/image" Target="../media/image38.png"/>
</Relationships>
</file>

<file path=ppt/slideLayouts/_rels/slideLayout229.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0.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31.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32.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33.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34.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35.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36.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37.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38.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39.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240.xml.rels><?xml version="1.0" encoding="UTF-8"?>
<Relationships xmlns="http://schemas.openxmlformats.org/package/2006/relationships"><Relationship Id="rId1" Type="http://schemas.openxmlformats.org/officeDocument/2006/relationships/slideMaster" Target="../slideMasters/slideMaster20.xml"/><Relationship Id="rId2" Type="http://schemas.openxmlformats.org/officeDocument/2006/relationships/image" Target="../media/image39.png"/><Relationship Id="rId3" Type="http://schemas.openxmlformats.org/officeDocument/2006/relationships/image" Target="../media/image40.png"/>
</Relationships>
</file>

<file path=ppt/slideLayouts/_rels/slideLayout241.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42.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43.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44.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45.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46.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47.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48.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49.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50.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51.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52.xml.rels><?xml version="1.0" encoding="UTF-8"?>
<Relationships xmlns="http://schemas.openxmlformats.org/package/2006/relationships"><Relationship Id="rId1" Type="http://schemas.openxmlformats.org/officeDocument/2006/relationships/slideMaster" Target="../slideMasters/slideMaster21.xml"/><Relationship Id="rId2" Type="http://schemas.openxmlformats.org/officeDocument/2006/relationships/image" Target="../media/image41.png"/><Relationship Id="rId3" Type="http://schemas.openxmlformats.org/officeDocument/2006/relationships/image" Target="../media/image42.png"/>
</Relationships>
</file>

<file path=ppt/slideLayouts/_rels/slideLayout253.xml.rels><?xml version="1.0" encoding="UTF-8"?>
<Relationships xmlns="http://schemas.openxmlformats.org/package/2006/relationships"><Relationship Id="rId1" Type="http://schemas.openxmlformats.org/officeDocument/2006/relationships/slideMaster" Target="../slideMasters/slideMaster22.xml"/>
</Relationships>
</file>

<file path=ppt/slideLayouts/_rels/slideLayout254.xml.rels><?xml version="1.0" encoding="UTF-8"?>
<Relationships xmlns="http://schemas.openxmlformats.org/package/2006/relationships"><Relationship Id="rId1" Type="http://schemas.openxmlformats.org/officeDocument/2006/relationships/slideMaster" Target="../slideMasters/slideMaster22.xml"/>
</Relationships>
</file>

<file path=ppt/slideLayouts/_rels/slideLayout255.xml.rels><?xml version="1.0" encoding="UTF-8"?>
<Relationships xmlns="http://schemas.openxmlformats.org/package/2006/relationships"><Relationship Id="rId1" Type="http://schemas.openxmlformats.org/officeDocument/2006/relationships/slideMaster" Target="../slideMasters/slideMaster22.xml"/>
</Relationships>
</file>

<file path=ppt/slideLayouts/_rels/slideLayout256.xml.rels><?xml version="1.0" encoding="UTF-8"?>
<Relationships xmlns="http://schemas.openxmlformats.org/package/2006/relationships"><Relationship Id="rId1" Type="http://schemas.openxmlformats.org/officeDocument/2006/relationships/slideMaster" Target="../slideMasters/slideMaster22.xml"/>
</Relationships>
</file>

<file path=ppt/slideLayouts/_rels/slideLayout257.xml.rels><?xml version="1.0" encoding="UTF-8"?>
<Relationships xmlns="http://schemas.openxmlformats.org/package/2006/relationships"><Relationship Id="rId1" Type="http://schemas.openxmlformats.org/officeDocument/2006/relationships/slideMaster" Target="../slideMasters/slideMaster22.xml"/>
</Relationships>
</file>

<file path=ppt/slideLayouts/_rels/slideLayout258.xml.rels><?xml version="1.0" encoding="UTF-8"?>
<Relationships xmlns="http://schemas.openxmlformats.org/package/2006/relationships"><Relationship Id="rId1" Type="http://schemas.openxmlformats.org/officeDocument/2006/relationships/slideMaster" Target="../slideMasters/slideMaster22.xml"/>
</Relationships>
</file>

<file path=ppt/slideLayouts/_rels/slideLayout259.xml.rels><?xml version="1.0" encoding="UTF-8"?>
<Relationships xmlns="http://schemas.openxmlformats.org/package/2006/relationships"><Relationship Id="rId1" Type="http://schemas.openxmlformats.org/officeDocument/2006/relationships/slideMaster" Target="../slideMasters/slideMaster22.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0.xml.rels><?xml version="1.0" encoding="UTF-8"?>
<Relationships xmlns="http://schemas.openxmlformats.org/package/2006/relationships"><Relationship Id="rId1" Type="http://schemas.openxmlformats.org/officeDocument/2006/relationships/slideMaster" Target="../slideMasters/slideMaster22.xml"/>
</Relationships>
</file>

<file path=ppt/slideLayouts/_rels/slideLayout261.xml.rels><?xml version="1.0" encoding="UTF-8"?>
<Relationships xmlns="http://schemas.openxmlformats.org/package/2006/relationships"><Relationship Id="rId1" Type="http://schemas.openxmlformats.org/officeDocument/2006/relationships/slideMaster" Target="../slideMasters/slideMaster22.xml"/>
</Relationships>
</file>

<file path=ppt/slideLayouts/_rels/slideLayout262.xml.rels><?xml version="1.0" encoding="UTF-8"?>
<Relationships xmlns="http://schemas.openxmlformats.org/package/2006/relationships"><Relationship Id="rId1" Type="http://schemas.openxmlformats.org/officeDocument/2006/relationships/slideMaster" Target="../slideMasters/slideMaster22.xml"/>
</Relationships>
</file>

<file path=ppt/slideLayouts/_rels/slideLayout263.xml.rels><?xml version="1.0" encoding="UTF-8"?>
<Relationships xmlns="http://schemas.openxmlformats.org/package/2006/relationships"><Relationship Id="rId1" Type="http://schemas.openxmlformats.org/officeDocument/2006/relationships/slideMaster" Target="../slideMasters/slideMaster22.xml"/>
</Relationships>
</file>

<file path=ppt/slideLayouts/_rels/slideLayout264.xml.rels><?xml version="1.0" encoding="UTF-8"?>
<Relationships xmlns="http://schemas.openxmlformats.org/package/2006/relationships"><Relationship Id="rId1" Type="http://schemas.openxmlformats.org/officeDocument/2006/relationships/slideMaster" Target="../slideMasters/slideMaster22.xml"/><Relationship Id="rId2" Type="http://schemas.openxmlformats.org/officeDocument/2006/relationships/image" Target="../media/image43.png"/><Relationship Id="rId3" Type="http://schemas.openxmlformats.org/officeDocument/2006/relationships/image" Target="../media/image44.png"/>
</Relationships>
</file>

<file path=ppt/slideLayouts/_rels/slideLayout265.xml.rels><?xml version="1.0" encoding="UTF-8"?>
<Relationships xmlns="http://schemas.openxmlformats.org/package/2006/relationships"><Relationship Id="rId1" Type="http://schemas.openxmlformats.org/officeDocument/2006/relationships/slideMaster" Target="../slideMasters/slideMaster23.xml"/>
</Relationships>
</file>

<file path=ppt/slideLayouts/_rels/slideLayout266.xml.rels><?xml version="1.0" encoding="UTF-8"?>
<Relationships xmlns="http://schemas.openxmlformats.org/package/2006/relationships"><Relationship Id="rId1" Type="http://schemas.openxmlformats.org/officeDocument/2006/relationships/slideMaster" Target="../slideMasters/slideMaster23.xml"/>
</Relationships>
</file>

<file path=ppt/slideLayouts/_rels/slideLayout267.xml.rels><?xml version="1.0" encoding="UTF-8"?>
<Relationships xmlns="http://schemas.openxmlformats.org/package/2006/relationships"><Relationship Id="rId1" Type="http://schemas.openxmlformats.org/officeDocument/2006/relationships/slideMaster" Target="../slideMasters/slideMaster23.xml"/>
</Relationships>
</file>

<file path=ppt/slideLayouts/_rels/slideLayout268.xml.rels><?xml version="1.0" encoding="UTF-8"?>
<Relationships xmlns="http://schemas.openxmlformats.org/package/2006/relationships"><Relationship Id="rId1" Type="http://schemas.openxmlformats.org/officeDocument/2006/relationships/slideMaster" Target="../slideMasters/slideMaster23.xml"/>
</Relationships>
</file>

<file path=ppt/slideLayouts/_rels/slideLayout269.xml.rels><?xml version="1.0" encoding="UTF-8"?>
<Relationships xmlns="http://schemas.openxmlformats.org/package/2006/relationships"><Relationship Id="rId1" Type="http://schemas.openxmlformats.org/officeDocument/2006/relationships/slideMaster" Target="../slideMasters/slideMaster2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0.xml.rels><?xml version="1.0" encoding="UTF-8"?>
<Relationships xmlns="http://schemas.openxmlformats.org/package/2006/relationships"><Relationship Id="rId1" Type="http://schemas.openxmlformats.org/officeDocument/2006/relationships/slideMaster" Target="../slideMasters/slideMaster23.xml"/>
</Relationships>
</file>

<file path=ppt/slideLayouts/_rels/slideLayout271.xml.rels><?xml version="1.0" encoding="UTF-8"?>
<Relationships xmlns="http://schemas.openxmlformats.org/package/2006/relationships"><Relationship Id="rId1" Type="http://schemas.openxmlformats.org/officeDocument/2006/relationships/slideMaster" Target="../slideMasters/slideMaster23.xml"/>
</Relationships>
</file>

<file path=ppt/slideLayouts/_rels/slideLayout272.xml.rels><?xml version="1.0" encoding="UTF-8"?>
<Relationships xmlns="http://schemas.openxmlformats.org/package/2006/relationships"><Relationship Id="rId1" Type="http://schemas.openxmlformats.org/officeDocument/2006/relationships/slideMaster" Target="../slideMasters/slideMaster23.xml"/>
</Relationships>
</file>

<file path=ppt/slideLayouts/_rels/slideLayout273.xml.rels><?xml version="1.0" encoding="UTF-8"?>
<Relationships xmlns="http://schemas.openxmlformats.org/package/2006/relationships"><Relationship Id="rId1" Type="http://schemas.openxmlformats.org/officeDocument/2006/relationships/slideMaster" Target="../slideMasters/slideMaster23.xml"/>
</Relationships>
</file>

<file path=ppt/slideLayouts/_rels/slideLayout274.xml.rels><?xml version="1.0" encoding="UTF-8"?>
<Relationships xmlns="http://schemas.openxmlformats.org/package/2006/relationships"><Relationship Id="rId1" Type="http://schemas.openxmlformats.org/officeDocument/2006/relationships/slideMaster" Target="../slideMasters/slideMaster23.xml"/>
</Relationships>
</file>

<file path=ppt/slideLayouts/_rels/slideLayout275.xml.rels><?xml version="1.0" encoding="UTF-8"?>
<Relationships xmlns="http://schemas.openxmlformats.org/package/2006/relationships"><Relationship Id="rId1" Type="http://schemas.openxmlformats.org/officeDocument/2006/relationships/slideMaster" Target="../slideMasters/slideMaster23.xml"/>
</Relationships>
</file>

<file path=ppt/slideLayouts/_rels/slideLayout276.xml.rels><?xml version="1.0" encoding="UTF-8"?>
<Relationships xmlns="http://schemas.openxmlformats.org/package/2006/relationships"><Relationship Id="rId1" Type="http://schemas.openxmlformats.org/officeDocument/2006/relationships/slideMaster" Target="../slideMasters/slideMaster23.xml"/><Relationship Id="rId2" Type="http://schemas.openxmlformats.org/officeDocument/2006/relationships/image" Target="../media/image45.png"/><Relationship Id="rId3" Type="http://schemas.openxmlformats.org/officeDocument/2006/relationships/image" Target="../media/image46.png"/>
</Relationships>
</file>

<file path=ppt/slideLayouts/_rels/slideLayout277.xml.rels><?xml version="1.0" encoding="UTF-8"?>
<Relationships xmlns="http://schemas.openxmlformats.org/package/2006/relationships"><Relationship Id="rId1" Type="http://schemas.openxmlformats.org/officeDocument/2006/relationships/slideMaster" Target="../slideMasters/slideMaster24.xml"/>
</Relationships>
</file>

<file path=ppt/slideLayouts/_rels/slideLayout278.xml.rels><?xml version="1.0" encoding="UTF-8"?>
<Relationships xmlns="http://schemas.openxmlformats.org/package/2006/relationships"><Relationship Id="rId1" Type="http://schemas.openxmlformats.org/officeDocument/2006/relationships/slideMaster" Target="../slideMasters/slideMaster24.xml"/>
</Relationships>
</file>

<file path=ppt/slideLayouts/_rels/slideLayout279.xml.rels><?xml version="1.0" encoding="UTF-8"?>
<Relationships xmlns="http://schemas.openxmlformats.org/package/2006/relationships"><Relationship Id="rId1" Type="http://schemas.openxmlformats.org/officeDocument/2006/relationships/slideMaster" Target="../slideMasters/slideMaster24.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0.xml.rels><?xml version="1.0" encoding="UTF-8"?>
<Relationships xmlns="http://schemas.openxmlformats.org/package/2006/relationships"><Relationship Id="rId1" Type="http://schemas.openxmlformats.org/officeDocument/2006/relationships/slideMaster" Target="../slideMasters/slideMaster24.xml"/>
</Relationships>
</file>

<file path=ppt/slideLayouts/_rels/slideLayout281.xml.rels><?xml version="1.0" encoding="UTF-8"?>
<Relationships xmlns="http://schemas.openxmlformats.org/package/2006/relationships"><Relationship Id="rId1" Type="http://schemas.openxmlformats.org/officeDocument/2006/relationships/slideMaster" Target="../slideMasters/slideMaster24.xml"/>
</Relationships>
</file>

<file path=ppt/slideLayouts/_rels/slideLayout282.xml.rels><?xml version="1.0" encoding="UTF-8"?>
<Relationships xmlns="http://schemas.openxmlformats.org/package/2006/relationships"><Relationship Id="rId1" Type="http://schemas.openxmlformats.org/officeDocument/2006/relationships/slideMaster" Target="../slideMasters/slideMaster24.xml"/>
</Relationships>
</file>

<file path=ppt/slideLayouts/_rels/slideLayout283.xml.rels><?xml version="1.0" encoding="UTF-8"?>
<Relationships xmlns="http://schemas.openxmlformats.org/package/2006/relationships"><Relationship Id="rId1" Type="http://schemas.openxmlformats.org/officeDocument/2006/relationships/slideMaster" Target="../slideMasters/slideMaster24.xml"/>
</Relationships>
</file>

<file path=ppt/slideLayouts/_rels/slideLayout284.xml.rels><?xml version="1.0" encoding="UTF-8"?>
<Relationships xmlns="http://schemas.openxmlformats.org/package/2006/relationships"><Relationship Id="rId1" Type="http://schemas.openxmlformats.org/officeDocument/2006/relationships/slideMaster" Target="../slideMasters/slideMaster24.xml"/>
</Relationships>
</file>

<file path=ppt/slideLayouts/_rels/slideLayout285.xml.rels><?xml version="1.0" encoding="UTF-8"?>
<Relationships xmlns="http://schemas.openxmlformats.org/package/2006/relationships"><Relationship Id="rId1" Type="http://schemas.openxmlformats.org/officeDocument/2006/relationships/slideMaster" Target="../slideMasters/slideMaster24.xml"/>
</Relationships>
</file>

<file path=ppt/slideLayouts/_rels/slideLayout286.xml.rels><?xml version="1.0" encoding="UTF-8"?>
<Relationships xmlns="http://schemas.openxmlformats.org/package/2006/relationships"><Relationship Id="rId1" Type="http://schemas.openxmlformats.org/officeDocument/2006/relationships/slideMaster" Target="../slideMasters/slideMaster24.xml"/>
</Relationships>
</file>

<file path=ppt/slideLayouts/_rels/slideLayout287.xml.rels><?xml version="1.0" encoding="UTF-8"?>
<Relationships xmlns="http://schemas.openxmlformats.org/package/2006/relationships"><Relationship Id="rId1" Type="http://schemas.openxmlformats.org/officeDocument/2006/relationships/slideMaster" Target="../slideMasters/slideMaster24.xml"/>
</Relationships>
</file>

<file path=ppt/slideLayouts/_rels/slideLayout288.xml.rels><?xml version="1.0" encoding="UTF-8"?>
<Relationships xmlns="http://schemas.openxmlformats.org/package/2006/relationships"><Relationship Id="rId1" Type="http://schemas.openxmlformats.org/officeDocument/2006/relationships/slideMaster" Target="../slideMasters/slideMaster24.xml"/><Relationship Id="rId2" Type="http://schemas.openxmlformats.org/officeDocument/2006/relationships/image" Target="../media/image47.png"/><Relationship Id="rId3" Type="http://schemas.openxmlformats.org/officeDocument/2006/relationships/image" Target="../media/image48.png"/>
</Relationships>
</file>

<file path=ppt/slideLayouts/_rels/slideLayout289.xml.rels><?xml version="1.0" encoding="UTF-8"?>
<Relationships xmlns="http://schemas.openxmlformats.org/package/2006/relationships"><Relationship Id="rId1" Type="http://schemas.openxmlformats.org/officeDocument/2006/relationships/slideMaster" Target="../slideMasters/slideMaster25.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0.xml.rels><?xml version="1.0" encoding="UTF-8"?>
<Relationships xmlns="http://schemas.openxmlformats.org/package/2006/relationships"><Relationship Id="rId1" Type="http://schemas.openxmlformats.org/officeDocument/2006/relationships/slideMaster" Target="../slideMasters/slideMaster25.xml"/>
</Relationships>
</file>

<file path=ppt/slideLayouts/_rels/slideLayout291.xml.rels><?xml version="1.0" encoding="UTF-8"?>
<Relationships xmlns="http://schemas.openxmlformats.org/package/2006/relationships"><Relationship Id="rId1" Type="http://schemas.openxmlformats.org/officeDocument/2006/relationships/slideMaster" Target="../slideMasters/slideMaster25.xml"/>
</Relationships>
</file>

<file path=ppt/slideLayouts/_rels/slideLayout292.xml.rels><?xml version="1.0" encoding="UTF-8"?>
<Relationships xmlns="http://schemas.openxmlformats.org/package/2006/relationships"><Relationship Id="rId1" Type="http://schemas.openxmlformats.org/officeDocument/2006/relationships/slideMaster" Target="../slideMasters/slideMaster25.xml"/>
</Relationships>
</file>

<file path=ppt/slideLayouts/_rels/slideLayout293.xml.rels><?xml version="1.0" encoding="UTF-8"?>
<Relationships xmlns="http://schemas.openxmlformats.org/package/2006/relationships"><Relationship Id="rId1" Type="http://schemas.openxmlformats.org/officeDocument/2006/relationships/slideMaster" Target="../slideMasters/slideMaster25.xml"/>
</Relationships>
</file>

<file path=ppt/slideLayouts/_rels/slideLayout294.xml.rels><?xml version="1.0" encoding="UTF-8"?>
<Relationships xmlns="http://schemas.openxmlformats.org/package/2006/relationships"><Relationship Id="rId1" Type="http://schemas.openxmlformats.org/officeDocument/2006/relationships/slideMaster" Target="../slideMasters/slideMaster25.xml"/>
</Relationships>
</file>

<file path=ppt/slideLayouts/_rels/slideLayout295.xml.rels><?xml version="1.0" encoding="UTF-8"?>
<Relationships xmlns="http://schemas.openxmlformats.org/package/2006/relationships"><Relationship Id="rId1" Type="http://schemas.openxmlformats.org/officeDocument/2006/relationships/slideMaster" Target="../slideMasters/slideMaster25.xml"/>
</Relationships>
</file>

<file path=ppt/slideLayouts/_rels/slideLayout296.xml.rels><?xml version="1.0" encoding="UTF-8"?>
<Relationships xmlns="http://schemas.openxmlformats.org/package/2006/relationships"><Relationship Id="rId1" Type="http://schemas.openxmlformats.org/officeDocument/2006/relationships/slideMaster" Target="../slideMasters/slideMaster25.xml"/>
</Relationships>
</file>

<file path=ppt/slideLayouts/_rels/slideLayout297.xml.rels><?xml version="1.0" encoding="UTF-8"?>
<Relationships xmlns="http://schemas.openxmlformats.org/package/2006/relationships"><Relationship Id="rId1" Type="http://schemas.openxmlformats.org/officeDocument/2006/relationships/slideMaster" Target="../slideMasters/slideMaster25.xml"/>
</Relationships>
</file>

<file path=ppt/slideLayouts/_rels/slideLayout298.xml.rels><?xml version="1.0" encoding="UTF-8"?>
<Relationships xmlns="http://schemas.openxmlformats.org/package/2006/relationships"><Relationship Id="rId1" Type="http://schemas.openxmlformats.org/officeDocument/2006/relationships/slideMaster" Target="../slideMasters/slideMaster25.xml"/>
</Relationships>
</file>

<file path=ppt/slideLayouts/_rels/slideLayout299.xml.rels><?xml version="1.0" encoding="UTF-8"?>
<Relationships xmlns="http://schemas.openxmlformats.org/package/2006/relationships"><Relationship Id="rId1" Type="http://schemas.openxmlformats.org/officeDocument/2006/relationships/slideMaster" Target="../slideMasters/slideMaster25.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00.xml.rels><?xml version="1.0" encoding="UTF-8"?>
<Relationships xmlns="http://schemas.openxmlformats.org/package/2006/relationships"><Relationship Id="rId1" Type="http://schemas.openxmlformats.org/officeDocument/2006/relationships/slideMaster" Target="../slideMasters/slideMaster25.xml"/><Relationship Id="rId2" Type="http://schemas.openxmlformats.org/officeDocument/2006/relationships/image" Target="../media/image49.png"/><Relationship Id="rId3" Type="http://schemas.openxmlformats.org/officeDocument/2006/relationships/image" Target="../media/image50.png"/>
</Relationships>
</file>

<file path=ppt/slideLayouts/_rels/slideLayout301.xml.rels><?xml version="1.0" encoding="UTF-8"?>
<Relationships xmlns="http://schemas.openxmlformats.org/package/2006/relationships"><Relationship Id="rId1" Type="http://schemas.openxmlformats.org/officeDocument/2006/relationships/slideMaster" Target="../slideMasters/slideMaster26.xml"/>
</Relationships>
</file>

<file path=ppt/slideLayouts/_rels/slideLayout302.xml.rels><?xml version="1.0" encoding="UTF-8"?>
<Relationships xmlns="http://schemas.openxmlformats.org/package/2006/relationships"><Relationship Id="rId1" Type="http://schemas.openxmlformats.org/officeDocument/2006/relationships/slideMaster" Target="../slideMasters/slideMaster26.xml"/>
</Relationships>
</file>

<file path=ppt/slideLayouts/_rels/slideLayout303.xml.rels><?xml version="1.0" encoding="UTF-8"?>
<Relationships xmlns="http://schemas.openxmlformats.org/package/2006/relationships"><Relationship Id="rId1" Type="http://schemas.openxmlformats.org/officeDocument/2006/relationships/slideMaster" Target="../slideMasters/slideMaster26.xml"/>
</Relationships>
</file>

<file path=ppt/slideLayouts/_rels/slideLayout304.xml.rels><?xml version="1.0" encoding="UTF-8"?>
<Relationships xmlns="http://schemas.openxmlformats.org/package/2006/relationships"><Relationship Id="rId1" Type="http://schemas.openxmlformats.org/officeDocument/2006/relationships/slideMaster" Target="../slideMasters/slideMaster26.xml"/>
</Relationships>
</file>

<file path=ppt/slideLayouts/_rels/slideLayout305.xml.rels><?xml version="1.0" encoding="UTF-8"?>
<Relationships xmlns="http://schemas.openxmlformats.org/package/2006/relationships"><Relationship Id="rId1" Type="http://schemas.openxmlformats.org/officeDocument/2006/relationships/slideMaster" Target="../slideMasters/slideMaster26.xml"/>
</Relationships>
</file>

<file path=ppt/slideLayouts/_rels/slideLayout306.xml.rels><?xml version="1.0" encoding="UTF-8"?>
<Relationships xmlns="http://schemas.openxmlformats.org/package/2006/relationships"><Relationship Id="rId1" Type="http://schemas.openxmlformats.org/officeDocument/2006/relationships/slideMaster" Target="../slideMasters/slideMaster26.xml"/>
</Relationships>
</file>

<file path=ppt/slideLayouts/_rels/slideLayout307.xml.rels><?xml version="1.0" encoding="UTF-8"?>
<Relationships xmlns="http://schemas.openxmlformats.org/package/2006/relationships"><Relationship Id="rId1" Type="http://schemas.openxmlformats.org/officeDocument/2006/relationships/slideMaster" Target="../slideMasters/slideMaster26.xml"/>
</Relationships>
</file>

<file path=ppt/slideLayouts/_rels/slideLayout308.xml.rels><?xml version="1.0" encoding="UTF-8"?>
<Relationships xmlns="http://schemas.openxmlformats.org/package/2006/relationships"><Relationship Id="rId1" Type="http://schemas.openxmlformats.org/officeDocument/2006/relationships/slideMaster" Target="../slideMasters/slideMaster26.xml"/>
</Relationships>
</file>

<file path=ppt/slideLayouts/_rels/slideLayout309.xml.rels><?xml version="1.0" encoding="UTF-8"?>
<Relationships xmlns="http://schemas.openxmlformats.org/package/2006/relationships"><Relationship Id="rId1" Type="http://schemas.openxmlformats.org/officeDocument/2006/relationships/slideMaster" Target="../slideMasters/slideMaster26.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0.xml.rels><?xml version="1.0" encoding="UTF-8"?>
<Relationships xmlns="http://schemas.openxmlformats.org/package/2006/relationships"><Relationship Id="rId1" Type="http://schemas.openxmlformats.org/officeDocument/2006/relationships/slideMaster" Target="../slideMasters/slideMaster26.xml"/>
</Relationships>
</file>

<file path=ppt/slideLayouts/_rels/slideLayout311.xml.rels><?xml version="1.0" encoding="UTF-8"?>
<Relationships xmlns="http://schemas.openxmlformats.org/package/2006/relationships"><Relationship Id="rId1" Type="http://schemas.openxmlformats.org/officeDocument/2006/relationships/slideMaster" Target="../slideMasters/slideMaster26.xml"/>
</Relationships>
</file>

<file path=ppt/slideLayouts/_rels/slideLayout312.xml.rels><?xml version="1.0" encoding="UTF-8"?>
<Relationships xmlns="http://schemas.openxmlformats.org/package/2006/relationships"><Relationship Id="rId1" Type="http://schemas.openxmlformats.org/officeDocument/2006/relationships/slideMaster" Target="../slideMasters/slideMaster26.xml"/><Relationship Id="rId2" Type="http://schemas.openxmlformats.org/officeDocument/2006/relationships/image" Target="../media/image51.png"/><Relationship Id="rId3" Type="http://schemas.openxmlformats.org/officeDocument/2006/relationships/image" Target="../media/image52.png"/>
</Relationships>
</file>

<file path=ppt/slideLayouts/_rels/slideLayout313.xml.rels><?xml version="1.0" encoding="UTF-8"?>
<Relationships xmlns="http://schemas.openxmlformats.org/package/2006/relationships"><Relationship Id="rId1" Type="http://schemas.openxmlformats.org/officeDocument/2006/relationships/slideMaster" Target="../slideMasters/slideMaster27.xml"/>
</Relationships>
</file>

<file path=ppt/slideLayouts/_rels/slideLayout314.xml.rels><?xml version="1.0" encoding="UTF-8"?>
<Relationships xmlns="http://schemas.openxmlformats.org/package/2006/relationships"><Relationship Id="rId1" Type="http://schemas.openxmlformats.org/officeDocument/2006/relationships/slideMaster" Target="../slideMasters/slideMaster27.xml"/>
</Relationships>
</file>

<file path=ppt/slideLayouts/_rels/slideLayout315.xml.rels><?xml version="1.0" encoding="UTF-8"?>
<Relationships xmlns="http://schemas.openxmlformats.org/package/2006/relationships"><Relationship Id="rId1" Type="http://schemas.openxmlformats.org/officeDocument/2006/relationships/slideMaster" Target="../slideMasters/slideMaster27.xml"/>
</Relationships>
</file>

<file path=ppt/slideLayouts/_rels/slideLayout316.xml.rels><?xml version="1.0" encoding="UTF-8"?>
<Relationships xmlns="http://schemas.openxmlformats.org/package/2006/relationships"><Relationship Id="rId1" Type="http://schemas.openxmlformats.org/officeDocument/2006/relationships/slideMaster" Target="../slideMasters/slideMaster27.xml"/>
</Relationships>
</file>

<file path=ppt/slideLayouts/_rels/slideLayout317.xml.rels><?xml version="1.0" encoding="UTF-8"?>
<Relationships xmlns="http://schemas.openxmlformats.org/package/2006/relationships"><Relationship Id="rId1" Type="http://schemas.openxmlformats.org/officeDocument/2006/relationships/slideMaster" Target="../slideMasters/slideMaster27.xml"/>
</Relationships>
</file>

<file path=ppt/slideLayouts/_rels/slideLayout318.xml.rels><?xml version="1.0" encoding="UTF-8"?>
<Relationships xmlns="http://schemas.openxmlformats.org/package/2006/relationships"><Relationship Id="rId1" Type="http://schemas.openxmlformats.org/officeDocument/2006/relationships/slideMaster" Target="../slideMasters/slideMaster27.xml"/>
</Relationships>
</file>

<file path=ppt/slideLayouts/_rels/slideLayout319.xml.rels><?xml version="1.0" encoding="UTF-8"?>
<Relationships xmlns="http://schemas.openxmlformats.org/package/2006/relationships"><Relationship Id="rId1" Type="http://schemas.openxmlformats.org/officeDocument/2006/relationships/slideMaster" Target="../slideMasters/slideMaster27.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0.xml.rels><?xml version="1.0" encoding="UTF-8"?>
<Relationships xmlns="http://schemas.openxmlformats.org/package/2006/relationships"><Relationship Id="rId1" Type="http://schemas.openxmlformats.org/officeDocument/2006/relationships/slideMaster" Target="../slideMasters/slideMaster27.xml"/>
</Relationships>
</file>

<file path=ppt/slideLayouts/_rels/slideLayout321.xml.rels><?xml version="1.0" encoding="UTF-8"?>
<Relationships xmlns="http://schemas.openxmlformats.org/package/2006/relationships"><Relationship Id="rId1" Type="http://schemas.openxmlformats.org/officeDocument/2006/relationships/slideMaster" Target="../slideMasters/slideMaster27.xml"/>
</Relationships>
</file>

<file path=ppt/slideLayouts/_rels/slideLayout322.xml.rels><?xml version="1.0" encoding="UTF-8"?>
<Relationships xmlns="http://schemas.openxmlformats.org/package/2006/relationships"><Relationship Id="rId1" Type="http://schemas.openxmlformats.org/officeDocument/2006/relationships/slideMaster" Target="../slideMasters/slideMaster27.xml"/>
</Relationships>
</file>

<file path=ppt/slideLayouts/_rels/slideLayout323.xml.rels><?xml version="1.0" encoding="UTF-8"?>
<Relationships xmlns="http://schemas.openxmlformats.org/package/2006/relationships"><Relationship Id="rId1" Type="http://schemas.openxmlformats.org/officeDocument/2006/relationships/slideMaster" Target="../slideMasters/slideMaster27.xml"/>
</Relationships>
</file>

<file path=ppt/slideLayouts/_rels/slideLayout324.xml.rels><?xml version="1.0" encoding="UTF-8"?>
<Relationships xmlns="http://schemas.openxmlformats.org/package/2006/relationships"><Relationship Id="rId1" Type="http://schemas.openxmlformats.org/officeDocument/2006/relationships/slideMaster" Target="../slideMasters/slideMaster27.xml"/><Relationship Id="rId2" Type="http://schemas.openxmlformats.org/officeDocument/2006/relationships/image" Target="../media/image53.png"/><Relationship Id="rId3" Type="http://schemas.openxmlformats.org/officeDocument/2006/relationships/image" Target="../media/image54.png"/>
</Relationships>
</file>

<file path=ppt/slideLayouts/_rels/slideLayout325.xml.rels><?xml version="1.0" encoding="UTF-8"?>
<Relationships xmlns="http://schemas.openxmlformats.org/package/2006/relationships"><Relationship Id="rId1" Type="http://schemas.openxmlformats.org/officeDocument/2006/relationships/slideMaster" Target="../slideMasters/slideMaster28.xml"/>
</Relationships>
</file>

<file path=ppt/slideLayouts/_rels/slideLayout326.xml.rels><?xml version="1.0" encoding="UTF-8"?>
<Relationships xmlns="http://schemas.openxmlformats.org/package/2006/relationships"><Relationship Id="rId1" Type="http://schemas.openxmlformats.org/officeDocument/2006/relationships/slideMaster" Target="../slideMasters/slideMaster28.xml"/>
</Relationships>
</file>

<file path=ppt/slideLayouts/_rels/slideLayout327.xml.rels><?xml version="1.0" encoding="UTF-8"?>
<Relationships xmlns="http://schemas.openxmlformats.org/package/2006/relationships"><Relationship Id="rId1" Type="http://schemas.openxmlformats.org/officeDocument/2006/relationships/slideMaster" Target="../slideMasters/slideMaster28.xml"/>
</Relationships>
</file>

<file path=ppt/slideLayouts/_rels/slideLayout328.xml.rels><?xml version="1.0" encoding="UTF-8"?>
<Relationships xmlns="http://schemas.openxmlformats.org/package/2006/relationships"><Relationship Id="rId1" Type="http://schemas.openxmlformats.org/officeDocument/2006/relationships/slideMaster" Target="../slideMasters/slideMaster28.xml"/>
</Relationships>
</file>

<file path=ppt/slideLayouts/_rels/slideLayout329.xml.rels><?xml version="1.0" encoding="UTF-8"?>
<Relationships xmlns="http://schemas.openxmlformats.org/package/2006/relationships"><Relationship Id="rId1" Type="http://schemas.openxmlformats.org/officeDocument/2006/relationships/slideMaster" Target="../slideMasters/slideMaster28.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0.xml.rels><?xml version="1.0" encoding="UTF-8"?>
<Relationships xmlns="http://schemas.openxmlformats.org/package/2006/relationships"><Relationship Id="rId1" Type="http://schemas.openxmlformats.org/officeDocument/2006/relationships/slideMaster" Target="../slideMasters/slideMaster28.xml"/>
</Relationships>
</file>

<file path=ppt/slideLayouts/_rels/slideLayout331.xml.rels><?xml version="1.0" encoding="UTF-8"?>
<Relationships xmlns="http://schemas.openxmlformats.org/package/2006/relationships"><Relationship Id="rId1" Type="http://schemas.openxmlformats.org/officeDocument/2006/relationships/slideMaster" Target="../slideMasters/slideMaster28.xml"/>
</Relationships>
</file>

<file path=ppt/slideLayouts/_rels/slideLayout332.xml.rels><?xml version="1.0" encoding="UTF-8"?>
<Relationships xmlns="http://schemas.openxmlformats.org/package/2006/relationships"><Relationship Id="rId1" Type="http://schemas.openxmlformats.org/officeDocument/2006/relationships/slideMaster" Target="../slideMasters/slideMaster28.xml"/>
</Relationships>
</file>

<file path=ppt/slideLayouts/_rels/slideLayout333.xml.rels><?xml version="1.0" encoding="UTF-8"?>
<Relationships xmlns="http://schemas.openxmlformats.org/package/2006/relationships"><Relationship Id="rId1" Type="http://schemas.openxmlformats.org/officeDocument/2006/relationships/slideMaster" Target="../slideMasters/slideMaster28.xml"/>
</Relationships>
</file>

<file path=ppt/slideLayouts/_rels/slideLayout334.xml.rels><?xml version="1.0" encoding="UTF-8"?>
<Relationships xmlns="http://schemas.openxmlformats.org/package/2006/relationships"><Relationship Id="rId1" Type="http://schemas.openxmlformats.org/officeDocument/2006/relationships/slideMaster" Target="../slideMasters/slideMaster28.xml"/>
</Relationships>
</file>

<file path=ppt/slideLayouts/_rels/slideLayout335.xml.rels><?xml version="1.0" encoding="UTF-8"?>
<Relationships xmlns="http://schemas.openxmlformats.org/package/2006/relationships"><Relationship Id="rId1" Type="http://schemas.openxmlformats.org/officeDocument/2006/relationships/slideMaster" Target="../slideMasters/slideMaster28.xml"/>
</Relationships>
</file>

<file path=ppt/slideLayouts/_rels/slideLayout336.xml.rels><?xml version="1.0" encoding="UTF-8"?>
<Relationships xmlns="http://schemas.openxmlformats.org/package/2006/relationships"><Relationship Id="rId1" Type="http://schemas.openxmlformats.org/officeDocument/2006/relationships/slideMaster" Target="../slideMasters/slideMaster28.xml"/><Relationship Id="rId2" Type="http://schemas.openxmlformats.org/officeDocument/2006/relationships/image" Target="../media/image55.png"/><Relationship Id="rId3" Type="http://schemas.openxmlformats.org/officeDocument/2006/relationships/image" Target="../media/image56.png"/>
</Relationships>
</file>

<file path=ppt/slideLayouts/_rels/slideLayout337.xml.rels><?xml version="1.0" encoding="UTF-8"?>
<Relationships xmlns="http://schemas.openxmlformats.org/package/2006/relationships"><Relationship Id="rId1" Type="http://schemas.openxmlformats.org/officeDocument/2006/relationships/slideMaster" Target="../slideMasters/slideMaster29.xml"/>
</Relationships>
</file>

<file path=ppt/slideLayouts/_rels/slideLayout338.xml.rels><?xml version="1.0" encoding="UTF-8"?>
<Relationships xmlns="http://schemas.openxmlformats.org/package/2006/relationships"><Relationship Id="rId1" Type="http://schemas.openxmlformats.org/officeDocument/2006/relationships/slideMaster" Target="../slideMasters/slideMaster29.xml"/>
</Relationships>
</file>

<file path=ppt/slideLayouts/_rels/slideLayout339.xml.rels><?xml version="1.0" encoding="UTF-8"?>
<Relationships xmlns="http://schemas.openxmlformats.org/package/2006/relationships"><Relationship Id="rId1" Type="http://schemas.openxmlformats.org/officeDocument/2006/relationships/slideMaster" Target="../slideMasters/slideMaster29.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0.xml.rels><?xml version="1.0" encoding="UTF-8"?>
<Relationships xmlns="http://schemas.openxmlformats.org/package/2006/relationships"><Relationship Id="rId1" Type="http://schemas.openxmlformats.org/officeDocument/2006/relationships/slideMaster" Target="../slideMasters/slideMaster29.xml"/>
</Relationships>
</file>

<file path=ppt/slideLayouts/_rels/slideLayout341.xml.rels><?xml version="1.0" encoding="UTF-8"?>
<Relationships xmlns="http://schemas.openxmlformats.org/package/2006/relationships"><Relationship Id="rId1" Type="http://schemas.openxmlformats.org/officeDocument/2006/relationships/slideMaster" Target="../slideMasters/slideMaster29.xml"/>
</Relationships>
</file>

<file path=ppt/slideLayouts/_rels/slideLayout342.xml.rels><?xml version="1.0" encoding="UTF-8"?>
<Relationships xmlns="http://schemas.openxmlformats.org/package/2006/relationships"><Relationship Id="rId1" Type="http://schemas.openxmlformats.org/officeDocument/2006/relationships/slideMaster" Target="../slideMasters/slideMaster29.xml"/>
</Relationships>
</file>

<file path=ppt/slideLayouts/_rels/slideLayout343.xml.rels><?xml version="1.0" encoding="UTF-8"?>
<Relationships xmlns="http://schemas.openxmlformats.org/package/2006/relationships"><Relationship Id="rId1" Type="http://schemas.openxmlformats.org/officeDocument/2006/relationships/slideMaster" Target="../slideMasters/slideMaster29.xml"/>
</Relationships>
</file>

<file path=ppt/slideLayouts/_rels/slideLayout344.xml.rels><?xml version="1.0" encoding="UTF-8"?>
<Relationships xmlns="http://schemas.openxmlformats.org/package/2006/relationships"><Relationship Id="rId1" Type="http://schemas.openxmlformats.org/officeDocument/2006/relationships/slideMaster" Target="../slideMasters/slideMaster29.xml"/>
</Relationships>
</file>

<file path=ppt/slideLayouts/_rels/slideLayout345.xml.rels><?xml version="1.0" encoding="UTF-8"?>
<Relationships xmlns="http://schemas.openxmlformats.org/package/2006/relationships"><Relationship Id="rId1" Type="http://schemas.openxmlformats.org/officeDocument/2006/relationships/slideMaster" Target="../slideMasters/slideMaster29.xml"/>
</Relationships>
</file>

<file path=ppt/slideLayouts/_rels/slideLayout346.xml.rels><?xml version="1.0" encoding="UTF-8"?>
<Relationships xmlns="http://schemas.openxmlformats.org/package/2006/relationships"><Relationship Id="rId1" Type="http://schemas.openxmlformats.org/officeDocument/2006/relationships/slideMaster" Target="../slideMasters/slideMaster29.xml"/>
</Relationships>
</file>

<file path=ppt/slideLayouts/_rels/slideLayout347.xml.rels><?xml version="1.0" encoding="UTF-8"?>
<Relationships xmlns="http://schemas.openxmlformats.org/package/2006/relationships"><Relationship Id="rId1" Type="http://schemas.openxmlformats.org/officeDocument/2006/relationships/slideMaster" Target="../slideMasters/slideMaster29.xml"/>
</Relationships>
</file>

<file path=ppt/slideLayouts/_rels/slideLayout348.xml.rels><?xml version="1.0" encoding="UTF-8"?>
<Relationships xmlns="http://schemas.openxmlformats.org/package/2006/relationships"><Relationship Id="rId1" Type="http://schemas.openxmlformats.org/officeDocument/2006/relationships/slideMaster" Target="../slideMasters/slideMaster29.xml"/><Relationship Id="rId2" Type="http://schemas.openxmlformats.org/officeDocument/2006/relationships/image" Target="../media/image57.png"/><Relationship Id="rId3" Type="http://schemas.openxmlformats.org/officeDocument/2006/relationships/image" Target="../media/image58.png"/>
</Relationships>
</file>

<file path=ppt/slideLayouts/_rels/slideLayout349.xml.rels><?xml version="1.0" encoding="UTF-8"?>
<Relationships xmlns="http://schemas.openxmlformats.org/package/2006/relationships"><Relationship Id="rId1" Type="http://schemas.openxmlformats.org/officeDocument/2006/relationships/slideMaster" Target="../slideMasters/slideMaster30.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0.xml.rels><?xml version="1.0" encoding="UTF-8"?>
<Relationships xmlns="http://schemas.openxmlformats.org/package/2006/relationships"><Relationship Id="rId1" Type="http://schemas.openxmlformats.org/officeDocument/2006/relationships/slideMaster" Target="../slideMasters/slideMaster30.xml"/>
</Relationships>
</file>

<file path=ppt/slideLayouts/_rels/slideLayout351.xml.rels><?xml version="1.0" encoding="UTF-8"?>
<Relationships xmlns="http://schemas.openxmlformats.org/package/2006/relationships"><Relationship Id="rId1" Type="http://schemas.openxmlformats.org/officeDocument/2006/relationships/slideMaster" Target="../slideMasters/slideMaster30.xml"/>
</Relationships>
</file>

<file path=ppt/slideLayouts/_rels/slideLayout352.xml.rels><?xml version="1.0" encoding="UTF-8"?>
<Relationships xmlns="http://schemas.openxmlformats.org/package/2006/relationships"><Relationship Id="rId1" Type="http://schemas.openxmlformats.org/officeDocument/2006/relationships/slideMaster" Target="../slideMasters/slideMaster30.xml"/>
</Relationships>
</file>

<file path=ppt/slideLayouts/_rels/slideLayout353.xml.rels><?xml version="1.0" encoding="UTF-8"?>
<Relationships xmlns="http://schemas.openxmlformats.org/package/2006/relationships"><Relationship Id="rId1" Type="http://schemas.openxmlformats.org/officeDocument/2006/relationships/slideMaster" Target="../slideMasters/slideMaster30.xml"/>
</Relationships>
</file>

<file path=ppt/slideLayouts/_rels/slideLayout354.xml.rels><?xml version="1.0" encoding="UTF-8"?>
<Relationships xmlns="http://schemas.openxmlformats.org/package/2006/relationships"><Relationship Id="rId1" Type="http://schemas.openxmlformats.org/officeDocument/2006/relationships/slideMaster" Target="../slideMasters/slideMaster30.xml"/>
</Relationships>
</file>

<file path=ppt/slideLayouts/_rels/slideLayout355.xml.rels><?xml version="1.0" encoding="UTF-8"?>
<Relationships xmlns="http://schemas.openxmlformats.org/package/2006/relationships"><Relationship Id="rId1" Type="http://schemas.openxmlformats.org/officeDocument/2006/relationships/slideMaster" Target="../slideMasters/slideMaster30.xml"/>
</Relationships>
</file>

<file path=ppt/slideLayouts/_rels/slideLayout356.xml.rels><?xml version="1.0" encoding="UTF-8"?>
<Relationships xmlns="http://schemas.openxmlformats.org/package/2006/relationships"><Relationship Id="rId1" Type="http://schemas.openxmlformats.org/officeDocument/2006/relationships/slideMaster" Target="../slideMasters/slideMaster30.xml"/>
</Relationships>
</file>

<file path=ppt/slideLayouts/_rels/slideLayout357.xml.rels><?xml version="1.0" encoding="UTF-8"?>
<Relationships xmlns="http://schemas.openxmlformats.org/package/2006/relationships"><Relationship Id="rId1" Type="http://schemas.openxmlformats.org/officeDocument/2006/relationships/slideMaster" Target="../slideMasters/slideMaster30.xml"/>
</Relationships>
</file>

<file path=ppt/slideLayouts/_rels/slideLayout358.xml.rels><?xml version="1.0" encoding="UTF-8"?>
<Relationships xmlns="http://schemas.openxmlformats.org/package/2006/relationships"><Relationship Id="rId1" Type="http://schemas.openxmlformats.org/officeDocument/2006/relationships/slideMaster" Target="../slideMasters/slideMaster30.xml"/>
</Relationships>
</file>

<file path=ppt/slideLayouts/_rels/slideLayout359.xml.rels><?xml version="1.0" encoding="UTF-8"?>
<Relationships xmlns="http://schemas.openxmlformats.org/package/2006/relationships"><Relationship Id="rId1" Type="http://schemas.openxmlformats.org/officeDocument/2006/relationships/slideMaster" Target="../slideMasters/slideMaster30.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
</Relationships>
</file>

<file path=ppt/slideLayouts/_rels/slideLayout360.xml.rels><?xml version="1.0" encoding="UTF-8"?>
<Relationships xmlns="http://schemas.openxmlformats.org/package/2006/relationships"><Relationship Id="rId1" Type="http://schemas.openxmlformats.org/officeDocument/2006/relationships/slideMaster" Target="../slideMasters/slideMaster30.xml"/><Relationship Id="rId2" Type="http://schemas.openxmlformats.org/officeDocument/2006/relationships/image" Target="../media/image59.png"/><Relationship Id="rId3" Type="http://schemas.openxmlformats.org/officeDocument/2006/relationships/image" Target="../media/image60.png"/>
</Relationships>
</file>

<file path=ppt/slideLayouts/_rels/slideLayout361.xml.rels><?xml version="1.0" encoding="UTF-8"?>
<Relationships xmlns="http://schemas.openxmlformats.org/package/2006/relationships"><Relationship Id="rId1" Type="http://schemas.openxmlformats.org/officeDocument/2006/relationships/slideMaster" Target="../slideMasters/slideMaster31.xml"/>
</Relationships>
</file>

<file path=ppt/slideLayouts/_rels/slideLayout362.xml.rels><?xml version="1.0" encoding="UTF-8"?>
<Relationships xmlns="http://schemas.openxmlformats.org/package/2006/relationships"><Relationship Id="rId1" Type="http://schemas.openxmlformats.org/officeDocument/2006/relationships/slideMaster" Target="../slideMasters/slideMaster31.xml"/>
</Relationships>
</file>

<file path=ppt/slideLayouts/_rels/slideLayout363.xml.rels><?xml version="1.0" encoding="UTF-8"?>
<Relationships xmlns="http://schemas.openxmlformats.org/package/2006/relationships"><Relationship Id="rId1" Type="http://schemas.openxmlformats.org/officeDocument/2006/relationships/slideMaster" Target="../slideMasters/slideMaster31.xml"/>
</Relationships>
</file>

<file path=ppt/slideLayouts/_rels/slideLayout364.xml.rels><?xml version="1.0" encoding="UTF-8"?>
<Relationships xmlns="http://schemas.openxmlformats.org/package/2006/relationships"><Relationship Id="rId1" Type="http://schemas.openxmlformats.org/officeDocument/2006/relationships/slideMaster" Target="../slideMasters/slideMaster31.xml"/>
</Relationships>
</file>

<file path=ppt/slideLayouts/_rels/slideLayout365.xml.rels><?xml version="1.0" encoding="UTF-8"?>
<Relationships xmlns="http://schemas.openxmlformats.org/package/2006/relationships"><Relationship Id="rId1" Type="http://schemas.openxmlformats.org/officeDocument/2006/relationships/slideMaster" Target="../slideMasters/slideMaster31.xml"/>
</Relationships>
</file>

<file path=ppt/slideLayouts/_rels/slideLayout366.xml.rels><?xml version="1.0" encoding="UTF-8"?>
<Relationships xmlns="http://schemas.openxmlformats.org/package/2006/relationships"><Relationship Id="rId1" Type="http://schemas.openxmlformats.org/officeDocument/2006/relationships/slideMaster" Target="../slideMasters/slideMaster31.xml"/>
</Relationships>
</file>

<file path=ppt/slideLayouts/_rels/slideLayout367.xml.rels><?xml version="1.0" encoding="UTF-8"?>
<Relationships xmlns="http://schemas.openxmlformats.org/package/2006/relationships"><Relationship Id="rId1" Type="http://schemas.openxmlformats.org/officeDocument/2006/relationships/slideMaster" Target="../slideMasters/slideMaster31.xml"/>
</Relationships>
</file>

<file path=ppt/slideLayouts/_rels/slideLayout368.xml.rels><?xml version="1.0" encoding="UTF-8"?>
<Relationships xmlns="http://schemas.openxmlformats.org/package/2006/relationships"><Relationship Id="rId1" Type="http://schemas.openxmlformats.org/officeDocument/2006/relationships/slideMaster" Target="../slideMasters/slideMaster31.xml"/>
</Relationships>
</file>

<file path=ppt/slideLayouts/_rels/slideLayout369.xml.rels><?xml version="1.0" encoding="UTF-8"?>
<Relationships xmlns="http://schemas.openxmlformats.org/package/2006/relationships"><Relationship Id="rId1" Type="http://schemas.openxmlformats.org/officeDocument/2006/relationships/slideMaster" Target="../slideMasters/slideMaster31.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70.xml.rels><?xml version="1.0" encoding="UTF-8"?>
<Relationships xmlns="http://schemas.openxmlformats.org/package/2006/relationships"><Relationship Id="rId1" Type="http://schemas.openxmlformats.org/officeDocument/2006/relationships/slideMaster" Target="../slideMasters/slideMaster31.xml"/>
</Relationships>
</file>

<file path=ppt/slideLayouts/_rels/slideLayout371.xml.rels><?xml version="1.0" encoding="UTF-8"?>
<Relationships xmlns="http://schemas.openxmlformats.org/package/2006/relationships"><Relationship Id="rId1" Type="http://schemas.openxmlformats.org/officeDocument/2006/relationships/slideMaster" Target="../slideMasters/slideMaster31.xml"/>
</Relationships>
</file>

<file path=ppt/slideLayouts/_rels/slideLayout372.xml.rels><?xml version="1.0" encoding="UTF-8"?>
<Relationships xmlns="http://schemas.openxmlformats.org/package/2006/relationships"><Relationship Id="rId1" Type="http://schemas.openxmlformats.org/officeDocument/2006/relationships/slideMaster" Target="../slideMasters/slideMaster31.xml"/><Relationship Id="rId2" Type="http://schemas.openxmlformats.org/officeDocument/2006/relationships/image" Target="../media/image61.png"/><Relationship Id="rId3" Type="http://schemas.openxmlformats.org/officeDocument/2006/relationships/image" Target="../media/image62.png"/>
</Relationships>
</file>

<file path=ppt/slideLayouts/_rels/slideLayout373.xml.rels><?xml version="1.0" encoding="UTF-8"?>
<Relationships xmlns="http://schemas.openxmlformats.org/package/2006/relationships"><Relationship Id="rId1" Type="http://schemas.openxmlformats.org/officeDocument/2006/relationships/slideMaster" Target="../slideMasters/slideMaster32.xml"/>
</Relationships>
</file>

<file path=ppt/slideLayouts/_rels/slideLayout374.xml.rels><?xml version="1.0" encoding="UTF-8"?>
<Relationships xmlns="http://schemas.openxmlformats.org/package/2006/relationships"><Relationship Id="rId1" Type="http://schemas.openxmlformats.org/officeDocument/2006/relationships/slideMaster" Target="../slideMasters/slideMaster32.xml"/>
</Relationships>
</file>

<file path=ppt/slideLayouts/_rels/slideLayout375.xml.rels><?xml version="1.0" encoding="UTF-8"?>
<Relationships xmlns="http://schemas.openxmlformats.org/package/2006/relationships"><Relationship Id="rId1" Type="http://schemas.openxmlformats.org/officeDocument/2006/relationships/slideMaster" Target="../slideMasters/slideMaster32.xml"/>
</Relationships>
</file>

<file path=ppt/slideLayouts/_rels/slideLayout376.xml.rels><?xml version="1.0" encoding="UTF-8"?>
<Relationships xmlns="http://schemas.openxmlformats.org/package/2006/relationships"><Relationship Id="rId1" Type="http://schemas.openxmlformats.org/officeDocument/2006/relationships/slideMaster" Target="../slideMasters/slideMaster32.xml"/>
</Relationships>
</file>

<file path=ppt/slideLayouts/_rels/slideLayout377.xml.rels><?xml version="1.0" encoding="UTF-8"?>
<Relationships xmlns="http://schemas.openxmlformats.org/package/2006/relationships"><Relationship Id="rId1" Type="http://schemas.openxmlformats.org/officeDocument/2006/relationships/slideMaster" Target="../slideMasters/slideMaster32.xml"/>
</Relationships>
</file>

<file path=ppt/slideLayouts/_rels/slideLayout378.xml.rels><?xml version="1.0" encoding="UTF-8"?>
<Relationships xmlns="http://schemas.openxmlformats.org/package/2006/relationships"><Relationship Id="rId1" Type="http://schemas.openxmlformats.org/officeDocument/2006/relationships/slideMaster" Target="../slideMasters/slideMaster32.xml"/>
</Relationships>
</file>

<file path=ppt/slideLayouts/_rels/slideLayout379.xml.rels><?xml version="1.0" encoding="UTF-8"?>
<Relationships xmlns="http://schemas.openxmlformats.org/package/2006/relationships"><Relationship Id="rId1" Type="http://schemas.openxmlformats.org/officeDocument/2006/relationships/slideMaster" Target="../slideMasters/slideMaster32.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0.xml.rels><?xml version="1.0" encoding="UTF-8"?>
<Relationships xmlns="http://schemas.openxmlformats.org/package/2006/relationships"><Relationship Id="rId1" Type="http://schemas.openxmlformats.org/officeDocument/2006/relationships/slideMaster" Target="../slideMasters/slideMaster32.xml"/>
</Relationships>
</file>

<file path=ppt/slideLayouts/_rels/slideLayout381.xml.rels><?xml version="1.0" encoding="UTF-8"?>
<Relationships xmlns="http://schemas.openxmlformats.org/package/2006/relationships"><Relationship Id="rId1" Type="http://schemas.openxmlformats.org/officeDocument/2006/relationships/slideMaster" Target="../slideMasters/slideMaster32.xml"/>
</Relationships>
</file>

<file path=ppt/slideLayouts/_rels/slideLayout382.xml.rels><?xml version="1.0" encoding="UTF-8"?>
<Relationships xmlns="http://schemas.openxmlformats.org/package/2006/relationships"><Relationship Id="rId1" Type="http://schemas.openxmlformats.org/officeDocument/2006/relationships/slideMaster" Target="../slideMasters/slideMaster32.xml"/>
</Relationships>
</file>

<file path=ppt/slideLayouts/_rels/slideLayout383.xml.rels><?xml version="1.0" encoding="UTF-8"?>
<Relationships xmlns="http://schemas.openxmlformats.org/package/2006/relationships"><Relationship Id="rId1" Type="http://schemas.openxmlformats.org/officeDocument/2006/relationships/slideMaster" Target="../slideMasters/slideMaster32.xml"/>
</Relationships>
</file>

<file path=ppt/slideLayouts/_rels/slideLayout384.xml.rels><?xml version="1.0" encoding="UTF-8"?>
<Relationships xmlns="http://schemas.openxmlformats.org/package/2006/relationships"><Relationship Id="rId1" Type="http://schemas.openxmlformats.org/officeDocument/2006/relationships/slideMaster" Target="../slideMasters/slideMaster32.xml"/><Relationship Id="rId2" Type="http://schemas.openxmlformats.org/officeDocument/2006/relationships/image" Target="../media/image63.png"/><Relationship Id="rId3" Type="http://schemas.openxmlformats.org/officeDocument/2006/relationships/image" Target="../media/image64.png"/>
</Relationships>
</file>

<file path=ppt/slideLayouts/_rels/slideLayout385.xml.rels><?xml version="1.0" encoding="UTF-8"?>
<Relationships xmlns="http://schemas.openxmlformats.org/package/2006/relationships"><Relationship Id="rId1" Type="http://schemas.openxmlformats.org/officeDocument/2006/relationships/slideMaster" Target="../slideMasters/slideMaster33.xml"/>
</Relationships>
</file>

<file path=ppt/slideLayouts/_rels/slideLayout386.xml.rels><?xml version="1.0" encoding="UTF-8"?>
<Relationships xmlns="http://schemas.openxmlformats.org/package/2006/relationships"><Relationship Id="rId1" Type="http://schemas.openxmlformats.org/officeDocument/2006/relationships/slideMaster" Target="../slideMasters/slideMaster33.xml"/>
</Relationships>
</file>

<file path=ppt/slideLayouts/_rels/slideLayout387.xml.rels><?xml version="1.0" encoding="UTF-8"?>
<Relationships xmlns="http://schemas.openxmlformats.org/package/2006/relationships"><Relationship Id="rId1" Type="http://schemas.openxmlformats.org/officeDocument/2006/relationships/slideMaster" Target="../slideMasters/slideMaster33.xml"/>
</Relationships>
</file>

<file path=ppt/slideLayouts/_rels/slideLayout388.xml.rels><?xml version="1.0" encoding="UTF-8"?>
<Relationships xmlns="http://schemas.openxmlformats.org/package/2006/relationships"><Relationship Id="rId1" Type="http://schemas.openxmlformats.org/officeDocument/2006/relationships/slideMaster" Target="../slideMasters/slideMaster33.xml"/>
</Relationships>
</file>

<file path=ppt/slideLayouts/_rels/slideLayout389.xml.rels><?xml version="1.0" encoding="UTF-8"?>
<Relationships xmlns="http://schemas.openxmlformats.org/package/2006/relationships"><Relationship Id="rId1" Type="http://schemas.openxmlformats.org/officeDocument/2006/relationships/slideMaster" Target="../slideMasters/slideMaster33.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0.xml.rels><?xml version="1.0" encoding="UTF-8"?>
<Relationships xmlns="http://schemas.openxmlformats.org/package/2006/relationships"><Relationship Id="rId1" Type="http://schemas.openxmlformats.org/officeDocument/2006/relationships/slideMaster" Target="../slideMasters/slideMaster33.xml"/>
</Relationships>
</file>

<file path=ppt/slideLayouts/_rels/slideLayout391.xml.rels><?xml version="1.0" encoding="UTF-8"?>
<Relationships xmlns="http://schemas.openxmlformats.org/package/2006/relationships"><Relationship Id="rId1" Type="http://schemas.openxmlformats.org/officeDocument/2006/relationships/slideMaster" Target="../slideMasters/slideMaster33.xml"/>
</Relationships>
</file>

<file path=ppt/slideLayouts/_rels/slideLayout392.xml.rels><?xml version="1.0" encoding="UTF-8"?>
<Relationships xmlns="http://schemas.openxmlformats.org/package/2006/relationships"><Relationship Id="rId1" Type="http://schemas.openxmlformats.org/officeDocument/2006/relationships/slideMaster" Target="../slideMasters/slideMaster33.xml"/>
</Relationships>
</file>

<file path=ppt/slideLayouts/_rels/slideLayout393.xml.rels><?xml version="1.0" encoding="UTF-8"?>
<Relationships xmlns="http://schemas.openxmlformats.org/package/2006/relationships"><Relationship Id="rId1" Type="http://schemas.openxmlformats.org/officeDocument/2006/relationships/slideMaster" Target="../slideMasters/slideMaster33.xml"/>
</Relationships>
</file>

<file path=ppt/slideLayouts/_rels/slideLayout394.xml.rels><?xml version="1.0" encoding="UTF-8"?>
<Relationships xmlns="http://schemas.openxmlformats.org/package/2006/relationships"><Relationship Id="rId1" Type="http://schemas.openxmlformats.org/officeDocument/2006/relationships/slideMaster" Target="../slideMasters/slideMaster33.xml"/>
</Relationships>
</file>

<file path=ppt/slideLayouts/_rels/slideLayout395.xml.rels><?xml version="1.0" encoding="UTF-8"?>
<Relationships xmlns="http://schemas.openxmlformats.org/package/2006/relationships"><Relationship Id="rId1" Type="http://schemas.openxmlformats.org/officeDocument/2006/relationships/slideMaster" Target="../slideMasters/slideMaster33.xml"/>
</Relationships>
</file>

<file path=ppt/slideLayouts/_rels/slideLayout396.xml.rels><?xml version="1.0" encoding="UTF-8"?>
<Relationships xmlns="http://schemas.openxmlformats.org/package/2006/relationships"><Relationship Id="rId1" Type="http://schemas.openxmlformats.org/officeDocument/2006/relationships/slideMaster" Target="../slideMasters/slideMaster33.xml"/><Relationship Id="rId2" Type="http://schemas.openxmlformats.org/officeDocument/2006/relationships/image" Target="../media/image65.png"/><Relationship Id="rId3" Type="http://schemas.openxmlformats.org/officeDocument/2006/relationships/image" Target="../media/image66.png"/>
</Relationships>
</file>

<file path=ppt/slideLayouts/_rels/slideLayout397.xml.rels><?xml version="1.0" encoding="UTF-8"?>
<Relationships xmlns="http://schemas.openxmlformats.org/package/2006/relationships"><Relationship Id="rId1" Type="http://schemas.openxmlformats.org/officeDocument/2006/relationships/slideMaster" Target="../slideMasters/slideMaster34.xml"/>
</Relationships>
</file>

<file path=ppt/slideLayouts/_rels/slideLayout398.xml.rels><?xml version="1.0" encoding="UTF-8"?>
<Relationships xmlns="http://schemas.openxmlformats.org/package/2006/relationships"><Relationship Id="rId1" Type="http://schemas.openxmlformats.org/officeDocument/2006/relationships/slideMaster" Target="../slideMasters/slideMaster34.xml"/>
</Relationships>
</file>

<file path=ppt/slideLayouts/_rels/slideLayout399.xml.rels><?xml version="1.0" encoding="UTF-8"?>
<Relationships xmlns="http://schemas.openxmlformats.org/package/2006/relationships"><Relationship Id="rId1" Type="http://schemas.openxmlformats.org/officeDocument/2006/relationships/slideMaster" Target="../slideMasters/slideMaster3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00.xml.rels><?xml version="1.0" encoding="UTF-8"?>
<Relationships xmlns="http://schemas.openxmlformats.org/package/2006/relationships"><Relationship Id="rId1" Type="http://schemas.openxmlformats.org/officeDocument/2006/relationships/slideMaster" Target="../slideMasters/slideMaster34.xml"/>
</Relationships>
</file>

<file path=ppt/slideLayouts/_rels/slideLayout401.xml.rels><?xml version="1.0" encoding="UTF-8"?>
<Relationships xmlns="http://schemas.openxmlformats.org/package/2006/relationships"><Relationship Id="rId1" Type="http://schemas.openxmlformats.org/officeDocument/2006/relationships/slideMaster" Target="../slideMasters/slideMaster34.xml"/>
</Relationships>
</file>

<file path=ppt/slideLayouts/_rels/slideLayout402.xml.rels><?xml version="1.0" encoding="UTF-8"?>
<Relationships xmlns="http://schemas.openxmlformats.org/package/2006/relationships"><Relationship Id="rId1" Type="http://schemas.openxmlformats.org/officeDocument/2006/relationships/slideMaster" Target="../slideMasters/slideMaster34.xml"/>
</Relationships>
</file>

<file path=ppt/slideLayouts/_rels/slideLayout403.xml.rels><?xml version="1.0" encoding="UTF-8"?>
<Relationships xmlns="http://schemas.openxmlformats.org/package/2006/relationships"><Relationship Id="rId1" Type="http://schemas.openxmlformats.org/officeDocument/2006/relationships/slideMaster" Target="../slideMasters/slideMaster34.xml"/>
</Relationships>
</file>

<file path=ppt/slideLayouts/_rels/slideLayout404.xml.rels><?xml version="1.0" encoding="UTF-8"?>
<Relationships xmlns="http://schemas.openxmlformats.org/package/2006/relationships"><Relationship Id="rId1" Type="http://schemas.openxmlformats.org/officeDocument/2006/relationships/slideMaster" Target="../slideMasters/slideMaster34.xml"/>
</Relationships>
</file>

<file path=ppt/slideLayouts/_rels/slideLayout405.xml.rels><?xml version="1.0" encoding="UTF-8"?>
<Relationships xmlns="http://schemas.openxmlformats.org/package/2006/relationships"><Relationship Id="rId1" Type="http://schemas.openxmlformats.org/officeDocument/2006/relationships/slideMaster" Target="../slideMasters/slideMaster34.xml"/>
</Relationships>
</file>

<file path=ppt/slideLayouts/_rels/slideLayout406.xml.rels><?xml version="1.0" encoding="UTF-8"?>
<Relationships xmlns="http://schemas.openxmlformats.org/package/2006/relationships"><Relationship Id="rId1" Type="http://schemas.openxmlformats.org/officeDocument/2006/relationships/slideMaster" Target="../slideMasters/slideMaster34.xml"/>
</Relationships>
</file>

<file path=ppt/slideLayouts/_rels/slideLayout407.xml.rels><?xml version="1.0" encoding="UTF-8"?>
<Relationships xmlns="http://schemas.openxmlformats.org/package/2006/relationships"><Relationship Id="rId1" Type="http://schemas.openxmlformats.org/officeDocument/2006/relationships/slideMaster" Target="../slideMasters/slideMaster34.xml"/>
</Relationships>
</file>

<file path=ppt/slideLayouts/_rels/slideLayout408.xml.rels><?xml version="1.0" encoding="UTF-8"?>
<Relationships xmlns="http://schemas.openxmlformats.org/package/2006/relationships"><Relationship Id="rId1" Type="http://schemas.openxmlformats.org/officeDocument/2006/relationships/slideMaster" Target="../slideMasters/slideMaster34.xml"/><Relationship Id="rId2" Type="http://schemas.openxmlformats.org/officeDocument/2006/relationships/image" Target="../media/image67.png"/><Relationship Id="rId3" Type="http://schemas.openxmlformats.org/officeDocument/2006/relationships/image" Target="../media/image68.png"/>
</Relationships>
</file>

<file path=ppt/slideLayouts/_rels/slideLayout409.xml.rels><?xml version="1.0" encoding="UTF-8"?>
<Relationships xmlns="http://schemas.openxmlformats.org/package/2006/relationships"><Relationship Id="rId1" Type="http://schemas.openxmlformats.org/officeDocument/2006/relationships/slideMaster" Target="../slideMasters/slideMaster35.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0.xml.rels><?xml version="1.0" encoding="UTF-8"?>
<Relationships xmlns="http://schemas.openxmlformats.org/package/2006/relationships"><Relationship Id="rId1" Type="http://schemas.openxmlformats.org/officeDocument/2006/relationships/slideMaster" Target="../slideMasters/slideMaster35.xml"/>
</Relationships>
</file>

<file path=ppt/slideLayouts/_rels/slideLayout411.xml.rels><?xml version="1.0" encoding="UTF-8"?>
<Relationships xmlns="http://schemas.openxmlformats.org/package/2006/relationships"><Relationship Id="rId1" Type="http://schemas.openxmlformats.org/officeDocument/2006/relationships/slideMaster" Target="../slideMasters/slideMaster35.xml"/>
</Relationships>
</file>

<file path=ppt/slideLayouts/_rels/slideLayout412.xml.rels><?xml version="1.0" encoding="UTF-8"?>
<Relationships xmlns="http://schemas.openxmlformats.org/package/2006/relationships"><Relationship Id="rId1" Type="http://schemas.openxmlformats.org/officeDocument/2006/relationships/slideMaster" Target="../slideMasters/slideMaster35.xml"/>
</Relationships>
</file>

<file path=ppt/slideLayouts/_rels/slideLayout413.xml.rels><?xml version="1.0" encoding="UTF-8"?>
<Relationships xmlns="http://schemas.openxmlformats.org/package/2006/relationships"><Relationship Id="rId1" Type="http://schemas.openxmlformats.org/officeDocument/2006/relationships/slideMaster" Target="../slideMasters/slideMaster35.xml"/>
</Relationships>
</file>

<file path=ppt/slideLayouts/_rels/slideLayout414.xml.rels><?xml version="1.0" encoding="UTF-8"?>
<Relationships xmlns="http://schemas.openxmlformats.org/package/2006/relationships"><Relationship Id="rId1" Type="http://schemas.openxmlformats.org/officeDocument/2006/relationships/slideMaster" Target="../slideMasters/slideMaster35.xml"/>
</Relationships>
</file>

<file path=ppt/slideLayouts/_rels/slideLayout415.xml.rels><?xml version="1.0" encoding="UTF-8"?>
<Relationships xmlns="http://schemas.openxmlformats.org/package/2006/relationships"><Relationship Id="rId1" Type="http://schemas.openxmlformats.org/officeDocument/2006/relationships/slideMaster" Target="../slideMasters/slideMaster35.xml"/>
</Relationships>
</file>

<file path=ppt/slideLayouts/_rels/slideLayout416.xml.rels><?xml version="1.0" encoding="UTF-8"?>
<Relationships xmlns="http://schemas.openxmlformats.org/package/2006/relationships"><Relationship Id="rId1" Type="http://schemas.openxmlformats.org/officeDocument/2006/relationships/slideMaster" Target="../slideMasters/slideMaster35.xml"/>
</Relationships>
</file>

<file path=ppt/slideLayouts/_rels/slideLayout417.xml.rels><?xml version="1.0" encoding="UTF-8"?>
<Relationships xmlns="http://schemas.openxmlformats.org/package/2006/relationships"><Relationship Id="rId1" Type="http://schemas.openxmlformats.org/officeDocument/2006/relationships/slideMaster" Target="../slideMasters/slideMaster35.xml"/>
</Relationships>
</file>

<file path=ppt/slideLayouts/_rels/slideLayout418.xml.rels><?xml version="1.0" encoding="UTF-8"?>
<Relationships xmlns="http://schemas.openxmlformats.org/package/2006/relationships"><Relationship Id="rId1" Type="http://schemas.openxmlformats.org/officeDocument/2006/relationships/slideMaster" Target="../slideMasters/slideMaster35.xml"/>
</Relationships>
</file>

<file path=ppt/slideLayouts/_rels/slideLayout419.xml.rels><?xml version="1.0" encoding="UTF-8"?>
<Relationships xmlns="http://schemas.openxmlformats.org/package/2006/relationships"><Relationship Id="rId1" Type="http://schemas.openxmlformats.org/officeDocument/2006/relationships/slideMaster" Target="../slideMasters/slideMaster35.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0.xml.rels><?xml version="1.0" encoding="UTF-8"?>
<Relationships xmlns="http://schemas.openxmlformats.org/package/2006/relationships"><Relationship Id="rId1" Type="http://schemas.openxmlformats.org/officeDocument/2006/relationships/slideMaster" Target="../slideMasters/slideMaster35.xml"/><Relationship Id="rId2" Type="http://schemas.openxmlformats.org/officeDocument/2006/relationships/image" Target="../media/image69.png"/><Relationship Id="rId3" Type="http://schemas.openxmlformats.org/officeDocument/2006/relationships/image" Target="../media/image70.png"/>
</Relationships>
</file>

<file path=ppt/slideLayouts/_rels/slideLayout421.xml.rels><?xml version="1.0" encoding="UTF-8"?>
<Relationships xmlns="http://schemas.openxmlformats.org/package/2006/relationships"><Relationship Id="rId1" Type="http://schemas.openxmlformats.org/officeDocument/2006/relationships/slideMaster" Target="../slideMasters/slideMaster36.xml"/>
</Relationships>
</file>

<file path=ppt/slideLayouts/_rels/slideLayout422.xml.rels><?xml version="1.0" encoding="UTF-8"?>
<Relationships xmlns="http://schemas.openxmlformats.org/package/2006/relationships"><Relationship Id="rId1" Type="http://schemas.openxmlformats.org/officeDocument/2006/relationships/slideMaster" Target="../slideMasters/slideMaster36.xml"/>
</Relationships>
</file>

<file path=ppt/slideLayouts/_rels/slideLayout423.xml.rels><?xml version="1.0" encoding="UTF-8"?>
<Relationships xmlns="http://schemas.openxmlformats.org/package/2006/relationships"><Relationship Id="rId1" Type="http://schemas.openxmlformats.org/officeDocument/2006/relationships/slideMaster" Target="../slideMasters/slideMaster36.xml"/>
</Relationships>
</file>

<file path=ppt/slideLayouts/_rels/slideLayout424.xml.rels><?xml version="1.0" encoding="UTF-8"?>
<Relationships xmlns="http://schemas.openxmlformats.org/package/2006/relationships"><Relationship Id="rId1" Type="http://schemas.openxmlformats.org/officeDocument/2006/relationships/slideMaster" Target="../slideMasters/slideMaster36.xml"/>
</Relationships>
</file>

<file path=ppt/slideLayouts/_rels/slideLayout425.xml.rels><?xml version="1.0" encoding="UTF-8"?>
<Relationships xmlns="http://schemas.openxmlformats.org/package/2006/relationships"><Relationship Id="rId1" Type="http://schemas.openxmlformats.org/officeDocument/2006/relationships/slideMaster" Target="../slideMasters/slideMaster36.xml"/>
</Relationships>
</file>

<file path=ppt/slideLayouts/_rels/slideLayout426.xml.rels><?xml version="1.0" encoding="UTF-8"?>
<Relationships xmlns="http://schemas.openxmlformats.org/package/2006/relationships"><Relationship Id="rId1" Type="http://schemas.openxmlformats.org/officeDocument/2006/relationships/slideMaster" Target="../slideMasters/slideMaster36.xml"/>
</Relationships>
</file>

<file path=ppt/slideLayouts/_rels/slideLayout427.xml.rels><?xml version="1.0" encoding="UTF-8"?>
<Relationships xmlns="http://schemas.openxmlformats.org/package/2006/relationships"><Relationship Id="rId1" Type="http://schemas.openxmlformats.org/officeDocument/2006/relationships/slideMaster" Target="../slideMasters/slideMaster36.xml"/>
</Relationships>
</file>

<file path=ppt/slideLayouts/_rels/slideLayout428.xml.rels><?xml version="1.0" encoding="UTF-8"?>
<Relationships xmlns="http://schemas.openxmlformats.org/package/2006/relationships"><Relationship Id="rId1" Type="http://schemas.openxmlformats.org/officeDocument/2006/relationships/slideMaster" Target="../slideMasters/slideMaster36.xml"/>
</Relationships>
</file>

<file path=ppt/slideLayouts/_rels/slideLayout429.xml.rels><?xml version="1.0" encoding="UTF-8"?>
<Relationships xmlns="http://schemas.openxmlformats.org/package/2006/relationships"><Relationship Id="rId1" Type="http://schemas.openxmlformats.org/officeDocument/2006/relationships/slideMaster" Target="../slideMasters/slideMaster36.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0.xml.rels><?xml version="1.0" encoding="UTF-8"?>
<Relationships xmlns="http://schemas.openxmlformats.org/package/2006/relationships"><Relationship Id="rId1" Type="http://schemas.openxmlformats.org/officeDocument/2006/relationships/slideMaster" Target="../slideMasters/slideMaster36.xml"/>
</Relationships>
</file>

<file path=ppt/slideLayouts/_rels/slideLayout431.xml.rels><?xml version="1.0" encoding="UTF-8"?>
<Relationships xmlns="http://schemas.openxmlformats.org/package/2006/relationships"><Relationship Id="rId1" Type="http://schemas.openxmlformats.org/officeDocument/2006/relationships/slideMaster" Target="../slideMasters/slideMaster36.xml"/>
</Relationships>
</file>

<file path=ppt/slideLayouts/_rels/slideLayout432.xml.rels><?xml version="1.0" encoding="UTF-8"?>
<Relationships xmlns="http://schemas.openxmlformats.org/package/2006/relationships"><Relationship Id="rId1" Type="http://schemas.openxmlformats.org/officeDocument/2006/relationships/slideMaster" Target="../slideMasters/slideMaster36.xml"/><Relationship Id="rId2" Type="http://schemas.openxmlformats.org/officeDocument/2006/relationships/image" Target="../media/image71.png"/><Relationship Id="rId3" Type="http://schemas.openxmlformats.org/officeDocument/2006/relationships/image" Target="../media/image72.png"/>
</Relationships>
</file>

<file path=ppt/slideLayouts/_rels/slideLayout433.xml.rels><?xml version="1.0" encoding="UTF-8"?>
<Relationships xmlns="http://schemas.openxmlformats.org/package/2006/relationships"><Relationship Id="rId1" Type="http://schemas.openxmlformats.org/officeDocument/2006/relationships/slideMaster" Target="../slideMasters/slideMaster37.xml"/>
</Relationships>
</file>

<file path=ppt/slideLayouts/_rels/slideLayout434.xml.rels><?xml version="1.0" encoding="UTF-8"?>
<Relationships xmlns="http://schemas.openxmlformats.org/package/2006/relationships"><Relationship Id="rId1" Type="http://schemas.openxmlformats.org/officeDocument/2006/relationships/slideMaster" Target="../slideMasters/slideMaster37.xml"/>
</Relationships>
</file>

<file path=ppt/slideLayouts/_rels/slideLayout435.xml.rels><?xml version="1.0" encoding="UTF-8"?>
<Relationships xmlns="http://schemas.openxmlformats.org/package/2006/relationships"><Relationship Id="rId1" Type="http://schemas.openxmlformats.org/officeDocument/2006/relationships/slideMaster" Target="../slideMasters/slideMaster37.xml"/>
</Relationships>
</file>

<file path=ppt/slideLayouts/_rels/slideLayout436.xml.rels><?xml version="1.0" encoding="UTF-8"?>
<Relationships xmlns="http://schemas.openxmlformats.org/package/2006/relationships"><Relationship Id="rId1" Type="http://schemas.openxmlformats.org/officeDocument/2006/relationships/slideMaster" Target="../slideMasters/slideMaster37.xml"/>
</Relationships>
</file>

<file path=ppt/slideLayouts/_rels/slideLayout437.xml.rels><?xml version="1.0" encoding="UTF-8"?>
<Relationships xmlns="http://schemas.openxmlformats.org/package/2006/relationships"><Relationship Id="rId1" Type="http://schemas.openxmlformats.org/officeDocument/2006/relationships/slideMaster" Target="../slideMasters/slideMaster37.xml"/>
</Relationships>
</file>

<file path=ppt/slideLayouts/_rels/slideLayout438.xml.rels><?xml version="1.0" encoding="UTF-8"?>
<Relationships xmlns="http://schemas.openxmlformats.org/package/2006/relationships"><Relationship Id="rId1" Type="http://schemas.openxmlformats.org/officeDocument/2006/relationships/slideMaster" Target="../slideMasters/slideMaster37.xml"/>
</Relationships>
</file>

<file path=ppt/slideLayouts/_rels/slideLayout439.xml.rels><?xml version="1.0" encoding="UTF-8"?>
<Relationships xmlns="http://schemas.openxmlformats.org/package/2006/relationships"><Relationship Id="rId1" Type="http://schemas.openxmlformats.org/officeDocument/2006/relationships/slideMaster" Target="../slideMasters/slideMaster37.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0.xml.rels><?xml version="1.0" encoding="UTF-8"?>
<Relationships xmlns="http://schemas.openxmlformats.org/package/2006/relationships"><Relationship Id="rId1" Type="http://schemas.openxmlformats.org/officeDocument/2006/relationships/slideMaster" Target="../slideMasters/slideMaster37.xml"/>
</Relationships>
</file>

<file path=ppt/slideLayouts/_rels/slideLayout441.xml.rels><?xml version="1.0" encoding="UTF-8"?>
<Relationships xmlns="http://schemas.openxmlformats.org/package/2006/relationships"><Relationship Id="rId1" Type="http://schemas.openxmlformats.org/officeDocument/2006/relationships/slideMaster" Target="../slideMasters/slideMaster37.xml"/>
</Relationships>
</file>

<file path=ppt/slideLayouts/_rels/slideLayout442.xml.rels><?xml version="1.0" encoding="UTF-8"?>
<Relationships xmlns="http://schemas.openxmlformats.org/package/2006/relationships"><Relationship Id="rId1" Type="http://schemas.openxmlformats.org/officeDocument/2006/relationships/slideMaster" Target="../slideMasters/slideMaster37.xml"/>
</Relationships>
</file>

<file path=ppt/slideLayouts/_rels/slideLayout443.xml.rels><?xml version="1.0" encoding="UTF-8"?>
<Relationships xmlns="http://schemas.openxmlformats.org/package/2006/relationships"><Relationship Id="rId1" Type="http://schemas.openxmlformats.org/officeDocument/2006/relationships/slideMaster" Target="../slideMasters/slideMaster37.xml"/>
</Relationships>
</file>

<file path=ppt/slideLayouts/_rels/slideLayout444.xml.rels><?xml version="1.0" encoding="UTF-8"?>
<Relationships xmlns="http://schemas.openxmlformats.org/package/2006/relationships"><Relationship Id="rId1" Type="http://schemas.openxmlformats.org/officeDocument/2006/relationships/slideMaster" Target="../slideMasters/slideMaster37.xml"/><Relationship Id="rId2" Type="http://schemas.openxmlformats.org/officeDocument/2006/relationships/image" Target="../media/image73.png"/><Relationship Id="rId3" Type="http://schemas.openxmlformats.org/officeDocument/2006/relationships/image" Target="../media/image74.png"/>
</Relationships>
</file>

<file path=ppt/slideLayouts/_rels/slideLayout445.xml.rels><?xml version="1.0" encoding="UTF-8"?>
<Relationships xmlns="http://schemas.openxmlformats.org/package/2006/relationships"><Relationship Id="rId1" Type="http://schemas.openxmlformats.org/officeDocument/2006/relationships/slideMaster" Target="../slideMasters/slideMaster38.xml"/>
</Relationships>
</file>

<file path=ppt/slideLayouts/_rels/slideLayout446.xml.rels><?xml version="1.0" encoding="UTF-8"?>
<Relationships xmlns="http://schemas.openxmlformats.org/package/2006/relationships"><Relationship Id="rId1" Type="http://schemas.openxmlformats.org/officeDocument/2006/relationships/slideMaster" Target="../slideMasters/slideMaster38.xml"/>
</Relationships>
</file>

<file path=ppt/slideLayouts/_rels/slideLayout447.xml.rels><?xml version="1.0" encoding="UTF-8"?>
<Relationships xmlns="http://schemas.openxmlformats.org/package/2006/relationships"><Relationship Id="rId1" Type="http://schemas.openxmlformats.org/officeDocument/2006/relationships/slideMaster" Target="../slideMasters/slideMaster38.xml"/>
</Relationships>
</file>

<file path=ppt/slideLayouts/_rels/slideLayout448.xml.rels><?xml version="1.0" encoding="UTF-8"?>
<Relationships xmlns="http://schemas.openxmlformats.org/package/2006/relationships"><Relationship Id="rId1" Type="http://schemas.openxmlformats.org/officeDocument/2006/relationships/slideMaster" Target="../slideMasters/slideMaster38.xml"/>
</Relationships>
</file>

<file path=ppt/slideLayouts/_rels/slideLayout449.xml.rels><?xml version="1.0" encoding="UTF-8"?>
<Relationships xmlns="http://schemas.openxmlformats.org/package/2006/relationships"><Relationship Id="rId1" Type="http://schemas.openxmlformats.org/officeDocument/2006/relationships/slideMaster" Target="../slideMasters/slideMaster38.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0.xml.rels><?xml version="1.0" encoding="UTF-8"?>
<Relationships xmlns="http://schemas.openxmlformats.org/package/2006/relationships"><Relationship Id="rId1" Type="http://schemas.openxmlformats.org/officeDocument/2006/relationships/slideMaster" Target="../slideMasters/slideMaster38.xml"/>
</Relationships>
</file>

<file path=ppt/slideLayouts/_rels/slideLayout451.xml.rels><?xml version="1.0" encoding="UTF-8"?>
<Relationships xmlns="http://schemas.openxmlformats.org/package/2006/relationships"><Relationship Id="rId1" Type="http://schemas.openxmlformats.org/officeDocument/2006/relationships/slideMaster" Target="../slideMasters/slideMaster38.xml"/>
</Relationships>
</file>

<file path=ppt/slideLayouts/_rels/slideLayout452.xml.rels><?xml version="1.0" encoding="UTF-8"?>
<Relationships xmlns="http://schemas.openxmlformats.org/package/2006/relationships"><Relationship Id="rId1" Type="http://schemas.openxmlformats.org/officeDocument/2006/relationships/slideMaster" Target="../slideMasters/slideMaster38.xml"/>
</Relationships>
</file>

<file path=ppt/slideLayouts/_rels/slideLayout453.xml.rels><?xml version="1.0" encoding="UTF-8"?>
<Relationships xmlns="http://schemas.openxmlformats.org/package/2006/relationships"><Relationship Id="rId1" Type="http://schemas.openxmlformats.org/officeDocument/2006/relationships/slideMaster" Target="../slideMasters/slideMaster38.xml"/>
</Relationships>
</file>

<file path=ppt/slideLayouts/_rels/slideLayout454.xml.rels><?xml version="1.0" encoding="UTF-8"?>
<Relationships xmlns="http://schemas.openxmlformats.org/package/2006/relationships"><Relationship Id="rId1" Type="http://schemas.openxmlformats.org/officeDocument/2006/relationships/slideMaster" Target="../slideMasters/slideMaster38.xml"/>
</Relationships>
</file>

<file path=ppt/slideLayouts/_rels/slideLayout455.xml.rels><?xml version="1.0" encoding="UTF-8"?>
<Relationships xmlns="http://schemas.openxmlformats.org/package/2006/relationships"><Relationship Id="rId1" Type="http://schemas.openxmlformats.org/officeDocument/2006/relationships/slideMaster" Target="../slideMasters/slideMaster38.xml"/>
</Relationships>
</file>

<file path=ppt/slideLayouts/_rels/slideLayout456.xml.rels><?xml version="1.0" encoding="UTF-8"?>
<Relationships xmlns="http://schemas.openxmlformats.org/package/2006/relationships"><Relationship Id="rId1" Type="http://schemas.openxmlformats.org/officeDocument/2006/relationships/slideMaster" Target="../slideMasters/slideMaster38.xml"/><Relationship Id="rId2" Type="http://schemas.openxmlformats.org/officeDocument/2006/relationships/image" Target="../media/image75.png"/><Relationship Id="rId3" Type="http://schemas.openxmlformats.org/officeDocument/2006/relationships/image" Target="../media/image76.png"/>
</Relationships>
</file>

<file path=ppt/slideLayouts/_rels/slideLayout457.xml.rels><?xml version="1.0" encoding="UTF-8"?>
<Relationships xmlns="http://schemas.openxmlformats.org/package/2006/relationships"><Relationship Id="rId1" Type="http://schemas.openxmlformats.org/officeDocument/2006/relationships/slideMaster" Target="../slideMasters/slideMaster39.xml"/>
</Relationships>
</file>

<file path=ppt/slideLayouts/_rels/slideLayout458.xml.rels><?xml version="1.0" encoding="UTF-8"?>
<Relationships xmlns="http://schemas.openxmlformats.org/package/2006/relationships"><Relationship Id="rId1" Type="http://schemas.openxmlformats.org/officeDocument/2006/relationships/slideMaster" Target="../slideMasters/slideMaster39.xml"/>
</Relationships>
</file>

<file path=ppt/slideLayouts/_rels/slideLayout459.xml.rels><?xml version="1.0" encoding="UTF-8"?>
<Relationships xmlns="http://schemas.openxmlformats.org/package/2006/relationships"><Relationship Id="rId1" Type="http://schemas.openxmlformats.org/officeDocument/2006/relationships/slideMaster" Target="../slideMasters/slideMaster39.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0.xml.rels><?xml version="1.0" encoding="UTF-8"?>
<Relationships xmlns="http://schemas.openxmlformats.org/package/2006/relationships"><Relationship Id="rId1" Type="http://schemas.openxmlformats.org/officeDocument/2006/relationships/slideMaster" Target="../slideMasters/slideMaster39.xml"/>
</Relationships>
</file>

<file path=ppt/slideLayouts/_rels/slideLayout461.xml.rels><?xml version="1.0" encoding="UTF-8"?>
<Relationships xmlns="http://schemas.openxmlformats.org/package/2006/relationships"><Relationship Id="rId1" Type="http://schemas.openxmlformats.org/officeDocument/2006/relationships/slideMaster" Target="../slideMasters/slideMaster39.xml"/>
</Relationships>
</file>

<file path=ppt/slideLayouts/_rels/slideLayout462.xml.rels><?xml version="1.0" encoding="UTF-8"?>
<Relationships xmlns="http://schemas.openxmlformats.org/package/2006/relationships"><Relationship Id="rId1" Type="http://schemas.openxmlformats.org/officeDocument/2006/relationships/slideMaster" Target="../slideMasters/slideMaster39.xml"/>
</Relationships>
</file>

<file path=ppt/slideLayouts/_rels/slideLayout463.xml.rels><?xml version="1.0" encoding="UTF-8"?>
<Relationships xmlns="http://schemas.openxmlformats.org/package/2006/relationships"><Relationship Id="rId1" Type="http://schemas.openxmlformats.org/officeDocument/2006/relationships/slideMaster" Target="../slideMasters/slideMaster39.xml"/>
</Relationships>
</file>

<file path=ppt/slideLayouts/_rels/slideLayout464.xml.rels><?xml version="1.0" encoding="UTF-8"?>
<Relationships xmlns="http://schemas.openxmlformats.org/package/2006/relationships"><Relationship Id="rId1" Type="http://schemas.openxmlformats.org/officeDocument/2006/relationships/slideMaster" Target="../slideMasters/slideMaster39.xml"/>
</Relationships>
</file>

<file path=ppt/slideLayouts/_rels/slideLayout465.xml.rels><?xml version="1.0" encoding="UTF-8"?>
<Relationships xmlns="http://schemas.openxmlformats.org/package/2006/relationships"><Relationship Id="rId1" Type="http://schemas.openxmlformats.org/officeDocument/2006/relationships/slideMaster" Target="../slideMasters/slideMaster39.xml"/>
</Relationships>
</file>

<file path=ppt/slideLayouts/_rels/slideLayout466.xml.rels><?xml version="1.0" encoding="UTF-8"?>
<Relationships xmlns="http://schemas.openxmlformats.org/package/2006/relationships"><Relationship Id="rId1" Type="http://schemas.openxmlformats.org/officeDocument/2006/relationships/slideMaster" Target="../slideMasters/slideMaster39.xml"/>
</Relationships>
</file>

<file path=ppt/slideLayouts/_rels/slideLayout467.xml.rels><?xml version="1.0" encoding="UTF-8"?>
<Relationships xmlns="http://schemas.openxmlformats.org/package/2006/relationships"><Relationship Id="rId1" Type="http://schemas.openxmlformats.org/officeDocument/2006/relationships/slideMaster" Target="../slideMasters/slideMaster39.xml"/>
</Relationships>
</file>

<file path=ppt/slideLayouts/_rels/slideLayout468.xml.rels><?xml version="1.0" encoding="UTF-8"?>
<Relationships xmlns="http://schemas.openxmlformats.org/package/2006/relationships"><Relationship Id="rId1" Type="http://schemas.openxmlformats.org/officeDocument/2006/relationships/slideMaster" Target="../slideMasters/slideMaster39.xml"/><Relationship Id="rId2" Type="http://schemas.openxmlformats.org/officeDocument/2006/relationships/image" Target="../media/image77.png"/><Relationship Id="rId3" Type="http://schemas.openxmlformats.org/officeDocument/2006/relationships/image" Target="../media/image78.png"/>
</Relationships>
</file>

<file path=ppt/slideLayouts/_rels/slideLayout469.xml.rels><?xml version="1.0" encoding="UTF-8"?>
<Relationships xmlns="http://schemas.openxmlformats.org/package/2006/relationships"><Relationship Id="rId1" Type="http://schemas.openxmlformats.org/officeDocument/2006/relationships/slideMaster" Target="../slideMasters/slideMaster40.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0.xml.rels><?xml version="1.0" encoding="UTF-8"?>
<Relationships xmlns="http://schemas.openxmlformats.org/package/2006/relationships"><Relationship Id="rId1" Type="http://schemas.openxmlformats.org/officeDocument/2006/relationships/slideMaster" Target="../slideMasters/slideMaster40.xml"/>
</Relationships>
</file>

<file path=ppt/slideLayouts/_rels/slideLayout471.xml.rels><?xml version="1.0" encoding="UTF-8"?>
<Relationships xmlns="http://schemas.openxmlformats.org/package/2006/relationships"><Relationship Id="rId1" Type="http://schemas.openxmlformats.org/officeDocument/2006/relationships/slideMaster" Target="../slideMasters/slideMaster40.xml"/>
</Relationships>
</file>

<file path=ppt/slideLayouts/_rels/slideLayout472.xml.rels><?xml version="1.0" encoding="UTF-8"?>
<Relationships xmlns="http://schemas.openxmlformats.org/package/2006/relationships"><Relationship Id="rId1" Type="http://schemas.openxmlformats.org/officeDocument/2006/relationships/slideMaster" Target="../slideMasters/slideMaster40.xml"/>
</Relationships>
</file>

<file path=ppt/slideLayouts/_rels/slideLayout473.xml.rels><?xml version="1.0" encoding="UTF-8"?>
<Relationships xmlns="http://schemas.openxmlformats.org/package/2006/relationships"><Relationship Id="rId1" Type="http://schemas.openxmlformats.org/officeDocument/2006/relationships/slideMaster" Target="../slideMasters/slideMaster40.xml"/>
</Relationships>
</file>

<file path=ppt/slideLayouts/_rels/slideLayout474.xml.rels><?xml version="1.0" encoding="UTF-8"?>
<Relationships xmlns="http://schemas.openxmlformats.org/package/2006/relationships"><Relationship Id="rId1" Type="http://schemas.openxmlformats.org/officeDocument/2006/relationships/slideMaster" Target="../slideMasters/slideMaster40.xml"/>
</Relationships>
</file>

<file path=ppt/slideLayouts/_rels/slideLayout475.xml.rels><?xml version="1.0" encoding="UTF-8"?>
<Relationships xmlns="http://schemas.openxmlformats.org/package/2006/relationships"><Relationship Id="rId1" Type="http://schemas.openxmlformats.org/officeDocument/2006/relationships/slideMaster" Target="../slideMasters/slideMaster40.xml"/>
</Relationships>
</file>

<file path=ppt/slideLayouts/_rels/slideLayout476.xml.rels><?xml version="1.0" encoding="UTF-8"?>
<Relationships xmlns="http://schemas.openxmlformats.org/package/2006/relationships"><Relationship Id="rId1" Type="http://schemas.openxmlformats.org/officeDocument/2006/relationships/slideMaster" Target="../slideMasters/slideMaster40.xml"/>
</Relationships>
</file>

<file path=ppt/slideLayouts/_rels/slideLayout477.xml.rels><?xml version="1.0" encoding="UTF-8"?>
<Relationships xmlns="http://schemas.openxmlformats.org/package/2006/relationships"><Relationship Id="rId1" Type="http://schemas.openxmlformats.org/officeDocument/2006/relationships/slideMaster" Target="../slideMasters/slideMaster40.xml"/>
</Relationships>
</file>

<file path=ppt/slideLayouts/_rels/slideLayout478.xml.rels><?xml version="1.0" encoding="UTF-8"?>
<Relationships xmlns="http://schemas.openxmlformats.org/package/2006/relationships"><Relationship Id="rId1" Type="http://schemas.openxmlformats.org/officeDocument/2006/relationships/slideMaster" Target="../slideMasters/slideMaster40.xml"/>
</Relationships>
</file>

<file path=ppt/slideLayouts/_rels/slideLayout479.xml.rels><?xml version="1.0" encoding="UTF-8"?>
<Relationships xmlns="http://schemas.openxmlformats.org/package/2006/relationships"><Relationship Id="rId1" Type="http://schemas.openxmlformats.org/officeDocument/2006/relationships/slideMaster" Target="../slideMasters/slideMaster40.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 Id="rId3" Type="http://schemas.openxmlformats.org/officeDocument/2006/relationships/image" Target="../media/image8.png"/>
</Relationships>
</file>

<file path=ppt/slideLayouts/_rels/slideLayout480.xml.rels><?xml version="1.0" encoding="UTF-8"?>
<Relationships xmlns="http://schemas.openxmlformats.org/package/2006/relationships"><Relationship Id="rId1" Type="http://schemas.openxmlformats.org/officeDocument/2006/relationships/slideMaster" Target="../slideMasters/slideMaster40.xml"/><Relationship Id="rId2" Type="http://schemas.openxmlformats.org/officeDocument/2006/relationships/image" Target="../media/image79.png"/><Relationship Id="rId3" Type="http://schemas.openxmlformats.org/officeDocument/2006/relationships/image" Target="../media/image80.png"/>
</Relationships>
</file>

<file path=ppt/slideLayouts/_rels/slideLayout481.xml.rels><?xml version="1.0" encoding="UTF-8"?>
<Relationships xmlns="http://schemas.openxmlformats.org/package/2006/relationships"><Relationship Id="rId1" Type="http://schemas.openxmlformats.org/officeDocument/2006/relationships/slideMaster" Target="../slideMasters/slideMaster41.xml"/>
</Relationships>
</file>

<file path=ppt/slideLayouts/_rels/slideLayout482.xml.rels><?xml version="1.0" encoding="UTF-8"?>
<Relationships xmlns="http://schemas.openxmlformats.org/package/2006/relationships"><Relationship Id="rId1" Type="http://schemas.openxmlformats.org/officeDocument/2006/relationships/slideMaster" Target="../slideMasters/slideMaster41.xml"/>
</Relationships>
</file>

<file path=ppt/slideLayouts/_rels/slideLayout483.xml.rels><?xml version="1.0" encoding="UTF-8"?>
<Relationships xmlns="http://schemas.openxmlformats.org/package/2006/relationships"><Relationship Id="rId1" Type="http://schemas.openxmlformats.org/officeDocument/2006/relationships/slideMaster" Target="../slideMasters/slideMaster41.xml"/>
</Relationships>
</file>

<file path=ppt/slideLayouts/_rels/slideLayout484.xml.rels><?xml version="1.0" encoding="UTF-8"?>
<Relationships xmlns="http://schemas.openxmlformats.org/package/2006/relationships"><Relationship Id="rId1" Type="http://schemas.openxmlformats.org/officeDocument/2006/relationships/slideMaster" Target="../slideMasters/slideMaster41.xml"/>
</Relationships>
</file>

<file path=ppt/slideLayouts/_rels/slideLayout485.xml.rels><?xml version="1.0" encoding="UTF-8"?>
<Relationships xmlns="http://schemas.openxmlformats.org/package/2006/relationships"><Relationship Id="rId1" Type="http://schemas.openxmlformats.org/officeDocument/2006/relationships/slideMaster" Target="../slideMasters/slideMaster41.xml"/>
</Relationships>
</file>

<file path=ppt/slideLayouts/_rels/slideLayout486.xml.rels><?xml version="1.0" encoding="UTF-8"?>
<Relationships xmlns="http://schemas.openxmlformats.org/package/2006/relationships"><Relationship Id="rId1" Type="http://schemas.openxmlformats.org/officeDocument/2006/relationships/slideMaster" Target="../slideMasters/slideMaster41.xml"/>
</Relationships>
</file>

<file path=ppt/slideLayouts/_rels/slideLayout487.xml.rels><?xml version="1.0" encoding="UTF-8"?>
<Relationships xmlns="http://schemas.openxmlformats.org/package/2006/relationships"><Relationship Id="rId1" Type="http://schemas.openxmlformats.org/officeDocument/2006/relationships/slideMaster" Target="../slideMasters/slideMaster41.xml"/>
</Relationships>
</file>

<file path=ppt/slideLayouts/_rels/slideLayout488.xml.rels><?xml version="1.0" encoding="UTF-8"?>
<Relationships xmlns="http://schemas.openxmlformats.org/package/2006/relationships"><Relationship Id="rId1" Type="http://schemas.openxmlformats.org/officeDocument/2006/relationships/slideMaster" Target="../slideMasters/slideMaster41.xml"/>
</Relationships>
</file>

<file path=ppt/slideLayouts/_rels/slideLayout489.xml.rels><?xml version="1.0" encoding="UTF-8"?>
<Relationships xmlns="http://schemas.openxmlformats.org/package/2006/relationships"><Relationship Id="rId1" Type="http://schemas.openxmlformats.org/officeDocument/2006/relationships/slideMaster" Target="../slideMasters/slideMaster41.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490.xml.rels><?xml version="1.0" encoding="UTF-8"?>
<Relationships xmlns="http://schemas.openxmlformats.org/package/2006/relationships"><Relationship Id="rId1" Type="http://schemas.openxmlformats.org/officeDocument/2006/relationships/slideMaster" Target="../slideMasters/slideMaster41.xml"/>
</Relationships>
</file>

<file path=ppt/slideLayouts/_rels/slideLayout491.xml.rels><?xml version="1.0" encoding="UTF-8"?>
<Relationships xmlns="http://schemas.openxmlformats.org/package/2006/relationships"><Relationship Id="rId1" Type="http://schemas.openxmlformats.org/officeDocument/2006/relationships/slideMaster" Target="../slideMasters/slideMaster41.xml"/>
</Relationships>
</file>

<file path=ppt/slideLayouts/_rels/slideLayout492.xml.rels><?xml version="1.0" encoding="UTF-8"?>
<Relationships xmlns="http://schemas.openxmlformats.org/package/2006/relationships"><Relationship Id="rId1" Type="http://schemas.openxmlformats.org/officeDocument/2006/relationships/slideMaster" Target="../slideMasters/slideMaster41.xml"/><Relationship Id="rId2" Type="http://schemas.openxmlformats.org/officeDocument/2006/relationships/image" Target="../media/image81.png"/><Relationship Id="rId3" Type="http://schemas.openxmlformats.org/officeDocument/2006/relationships/image" Target="../media/image82.png"/>
</Relationships>
</file>

<file path=ppt/slideLayouts/_rels/slideLayout493.xml.rels><?xml version="1.0" encoding="UTF-8"?>
<Relationships xmlns="http://schemas.openxmlformats.org/package/2006/relationships"><Relationship Id="rId1" Type="http://schemas.openxmlformats.org/officeDocument/2006/relationships/slideMaster" Target="../slideMasters/slideMaster42.xml"/>
</Relationships>
</file>

<file path=ppt/slideLayouts/_rels/slideLayout494.xml.rels><?xml version="1.0" encoding="UTF-8"?>
<Relationships xmlns="http://schemas.openxmlformats.org/package/2006/relationships"><Relationship Id="rId1" Type="http://schemas.openxmlformats.org/officeDocument/2006/relationships/slideMaster" Target="../slideMasters/slideMaster42.xml"/>
</Relationships>
</file>

<file path=ppt/slideLayouts/_rels/slideLayout495.xml.rels><?xml version="1.0" encoding="UTF-8"?>
<Relationships xmlns="http://schemas.openxmlformats.org/package/2006/relationships"><Relationship Id="rId1" Type="http://schemas.openxmlformats.org/officeDocument/2006/relationships/slideMaster" Target="../slideMasters/slideMaster42.xml"/>
</Relationships>
</file>

<file path=ppt/slideLayouts/_rels/slideLayout496.xml.rels><?xml version="1.0" encoding="UTF-8"?>
<Relationships xmlns="http://schemas.openxmlformats.org/package/2006/relationships"><Relationship Id="rId1" Type="http://schemas.openxmlformats.org/officeDocument/2006/relationships/slideMaster" Target="../slideMasters/slideMaster42.xml"/>
</Relationships>
</file>

<file path=ppt/slideLayouts/_rels/slideLayout497.xml.rels><?xml version="1.0" encoding="UTF-8"?>
<Relationships xmlns="http://schemas.openxmlformats.org/package/2006/relationships"><Relationship Id="rId1" Type="http://schemas.openxmlformats.org/officeDocument/2006/relationships/slideMaster" Target="../slideMasters/slideMaster42.xml"/>
</Relationships>
</file>

<file path=ppt/slideLayouts/_rels/slideLayout498.xml.rels><?xml version="1.0" encoding="UTF-8"?>
<Relationships xmlns="http://schemas.openxmlformats.org/package/2006/relationships"><Relationship Id="rId1" Type="http://schemas.openxmlformats.org/officeDocument/2006/relationships/slideMaster" Target="../slideMasters/slideMaster42.xml"/>
</Relationships>
</file>

<file path=ppt/slideLayouts/_rels/slideLayout499.xml.rels><?xml version="1.0" encoding="UTF-8"?>
<Relationships xmlns="http://schemas.openxmlformats.org/package/2006/relationships"><Relationship Id="rId1" Type="http://schemas.openxmlformats.org/officeDocument/2006/relationships/slideMaster" Target="../slideMasters/slideMaster42.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00.xml.rels><?xml version="1.0" encoding="UTF-8"?>
<Relationships xmlns="http://schemas.openxmlformats.org/package/2006/relationships"><Relationship Id="rId1" Type="http://schemas.openxmlformats.org/officeDocument/2006/relationships/slideMaster" Target="../slideMasters/slideMaster42.xml"/>
</Relationships>
</file>

<file path=ppt/slideLayouts/_rels/slideLayout501.xml.rels><?xml version="1.0" encoding="UTF-8"?>
<Relationships xmlns="http://schemas.openxmlformats.org/package/2006/relationships"><Relationship Id="rId1" Type="http://schemas.openxmlformats.org/officeDocument/2006/relationships/slideMaster" Target="../slideMasters/slideMaster42.xml"/>
</Relationships>
</file>

<file path=ppt/slideLayouts/_rels/slideLayout502.xml.rels><?xml version="1.0" encoding="UTF-8"?>
<Relationships xmlns="http://schemas.openxmlformats.org/package/2006/relationships"><Relationship Id="rId1" Type="http://schemas.openxmlformats.org/officeDocument/2006/relationships/slideMaster" Target="../slideMasters/slideMaster42.xml"/>
</Relationships>
</file>

<file path=ppt/slideLayouts/_rels/slideLayout503.xml.rels><?xml version="1.0" encoding="UTF-8"?>
<Relationships xmlns="http://schemas.openxmlformats.org/package/2006/relationships"><Relationship Id="rId1" Type="http://schemas.openxmlformats.org/officeDocument/2006/relationships/slideMaster" Target="../slideMasters/slideMaster42.xml"/>
</Relationships>
</file>

<file path=ppt/slideLayouts/_rels/slideLayout504.xml.rels><?xml version="1.0" encoding="UTF-8"?>
<Relationships xmlns="http://schemas.openxmlformats.org/package/2006/relationships"><Relationship Id="rId1" Type="http://schemas.openxmlformats.org/officeDocument/2006/relationships/slideMaster" Target="../slideMasters/slideMaster42.xml"/><Relationship Id="rId2" Type="http://schemas.openxmlformats.org/officeDocument/2006/relationships/image" Target="../media/image83.png"/><Relationship Id="rId3" Type="http://schemas.openxmlformats.org/officeDocument/2006/relationships/image" Target="../media/image84.png"/>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png"/><Relationship Id="rId3" Type="http://schemas.openxmlformats.org/officeDocument/2006/relationships/image" Target="../media/image10.png"/>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1.png"/><Relationship Id="rId3" Type="http://schemas.openxmlformats.org/officeDocument/2006/relationships/image" Target="../media/image12.png"/>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3.png"/><Relationship Id="rId3" Type="http://schemas.openxmlformats.org/officeDocument/2006/relationships/image" Target="../media/image14.png"/>
</Relationships>
</file>

<file path=ppt/slideLayouts/_rels/slideLayout8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7.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9.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0.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1.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2.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3.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4.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6.xml.rels><?xml version="1.0" encoding="UTF-8"?>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5.png"/><Relationship Id="rId3" Type="http://schemas.openxmlformats.org/officeDocument/2006/relationships/image" Target="../media/image16.png"/>
</Relationships>
</file>

<file path=ppt/slideLayouts/_rels/slideLayout9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27" name="PlaceHolder 2"/>
          <p:cNvSpPr>
            <a:spLocks noGrp="1"/>
          </p:cNvSpPr>
          <p:nvPr>
            <p:ph type="body"/>
          </p:nvPr>
        </p:nvSpPr>
        <p:spPr>
          <a:xfrm>
            <a:off x="456840" y="1599840"/>
            <a:ext cx="8209080" cy="2148840"/>
          </a:xfrm>
          <a:prstGeom prst="rect">
            <a:avLst/>
          </a:prstGeom>
        </p:spPr>
        <p:txBody>
          <a:bodyPr lIns="90000" rIns="90000" tIns="46800" bIns="46800"/>
          <a:p>
            <a:endParaRPr/>
          </a:p>
        </p:txBody>
      </p:sp>
      <p:sp>
        <p:nvSpPr>
          <p:cNvPr id="28" name="PlaceHolder 3"/>
          <p:cNvSpPr>
            <a:spLocks noGrp="1"/>
          </p:cNvSpPr>
          <p:nvPr>
            <p:ph type="body"/>
          </p:nvPr>
        </p:nvSpPr>
        <p:spPr>
          <a:xfrm>
            <a:off x="456840" y="3953160"/>
            <a:ext cx="8209080" cy="2148840"/>
          </a:xfrm>
          <a:prstGeom prst="rect">
            <a:avLst/>
          </a:prstGeom>
        </p:spPr>
        <p:txBody>
          <a:bodyPr lIns="90000" rIns="90000" tIns="46800" bIns="46800"/>
          <a:p>
            <a:endParaRPr/>
          </a:p>
        </p:txBody>
      </p:sp>
    </p:spTree>
  </p:cSld>
</p:sldLayout>
</file>

<file path=ppt/slideLayouts/slideLayout100.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321"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322" name="PlaceHolder 2"/>
          <p:cNvSpPr>
            <a:spLocks noGrp="1"/>
          </p:cNvSpPr>
          <p:nvPr>
            <p:ph type="body"/>
          </p:nvPr>
        </p:nvSpPr>
        <p:spPr>
          <a:xfrm>
            <a:off x="456840" y="1599840"/>
            <a:ext cx="4005720" cy="4505400"/>
          </a:xfrm>
          <a:prstGeom prst="rect">
            <a:avLst/>
          </a:prstGeom>
        </p:spPr>
        <p:txBody>
          <a:bodyPr lIns="90000" rIns="90000" tIns="46800" bIns="46800"/>
          <a:p>
            <a:endParaRPr/>
          </a:p>
        </p:txBody>
      </p:sp>
      <p:sp>
        <p:nvSpPr>
          <p:cNvPr id="323" name="PlaceHolder 3"/>
          <p:cNvSpPr>
            <a:spLocks noGrp="1"/>
          </p:cNvSpPr>
          <p:nvPr>
            <p:ph type="body"/>
          </p:nvPr>
        </p:nvSpPr>
        <p:spPr>
          <a:xfrm>
            <a:off x="4663080" y="1599840"/>
            <a:ext cx="4005720" cy="4505400"/>
          </a:xfrm>
          <a:prstGeom prst="rect">
            <a:avLst/>
          </a:prstGeom>
        </p:spPr>
        <p:txBody>
          <a:bodyPr lIns="90000" rIns="90000" tIns="46800" bIns="46800"/>
          <a:p>
            <a:endParaRPr/>
          </a:p>
        </p:txBody>
      </p:sp>
    </p:spTree>
  </p:cSld>
</p:sldLayout>
</file>

<file path=ppt/slideLayouts/slideLayout101.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324"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Tree>
  </p:cSld>
</p:sldLayout>
</file>

<file path=ppt/slideLayouts/slideLayout102.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325" name="PlaceHolder 1"/>
          <p:cNvSpPr>
            <a:spLocks noGrp="1"/>
          </p:cNvSpPr>
          <p:nvPr>
            <p:ph type="subTitle"/>
          </p:nvPr>
        </p:nvSpPr>
        <p:spPr>
          <a:xfrm>
            <a:off x="456840" y="274680"/>
            <a:ext cx="8209080" cy="5204880"/>
          </a:xfrm>
          <a:prstGeom prst="rect">
            <a:avLst/>
          </a:prstGeom>
        </p:spPr>
        <p:txBody>
          <a:bodyPr lIns="0" rIns="0" tIns="0" bIns="0" anchor="ctr"/>
          <a:p>
            <a:pPr algn="ctr"/>
            <a:endParaRPr/>
          </a:p>
        </p:txBody>
      </p:sp>
    </p:spTree>
  </p:cSld>
</p:sldLayout>
</file>

<file path=ppt/slideLayouts/slideLayout103.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326"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327"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328" name="PlaceHolder 3"/>
          <p:cNvSpPr>
            <a:spLocks noGrp="1"/>
          </p:cNvSpPr>
          <p:nvPr>
            <p:ph type="body"/>
          </p:nvPr>
        </p:nvSpPr>
        <p:spPr>
          <a:xfrm>
            <a:off x="456840" y="3953160"/>
            <a:ext cx="4005720" cy="2148840"/>
          </a:xfrm>
          <a:prstGeom prst="rect">
            <a:avLst/>
          </a:prstGeom>
        </p:spPr>
        <p:txBody>
          <a:bodyPr lIns="90000" rIns="90000" tIns="46800" bIns="46800"/>
          <a:p>
            <a:endParaRPr/>
          </a:p>
        </p:txBody>
      </p:sp>
      <p:sp>
        <p:nvSpPr>
          <p:cNvPr id="329" name="PlaceHolder 4"/>
          <p:cNvSpPr>
            <a:spLocks noGrp="1"/>
          </p:cNvSpPr>
          <p:nvPr>
            <p:ph type="body"/>
          </p:nvPr>
        </p:nvSpPr>
        <p:spPr>
          <a:xfrm>
            <a:off x="4663080" y="1599840"/>
            <a:ext cx="4005720" cy="4505400"/>
          </a:xfrm>
          <a:prstGeom prst="rect">
            <a:avLst/>
          </a:prstGeom>
        </p:spPr>
        <p:txBody>
          <a:bodyPr lIns="90000" rIns="90000" tIns="46800" bIns="46800"/>
          <a:p>
            <a:endParaRPr/>
          </a:p>
        </p:txBody>
      </p:sp>
    </p:spTree>
  </p:cSld>
</p:sldLayout>
</file>

<file path=ppt/slideLayouts/slideLayout104.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330"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331" name="PlaceHolder 2"/>
          <p:cNvSpPr>
            <a:spLocks noGrp="1"/>
          </p:cNvSpPr>
          <p:nvPr>
            <p:ph type="body"/>
          </p:nvPr>
        </p:nvSpPr>
        <p:spPr>
          <a:xfrm>
            <a:off x="456840" y="1599840"/>
            <a:ext cx="4005720" cy="4505400"/>
          </a:xfrm>
          <a:prstGeom prst="rect">
            <a:avLst/>
          </a:prstGeom>
        </p:spPr>
        <p:txBody>
          <a:bodyPr lIns="90000" rIns="90000" tIns="46800" bIns="46800"/>
          <a:p>
            <a:endParaRPr/>
          </a:p>
        </p:txBody>
      </p:sp>
      <p:sp>
        <p:nvSpPr>
          <p:cNvPr id="332"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333" name="PlaceHolder 4"/>
          <p:cNvSpPr>
            <a:spLocks noGrp="1"/>
          </p:cNvSpPr>
          <p:nvPr>
            <p:ph type="body"/>
          </p:nvPr>
        </p:nvSpPr>
        <p:spPr>
          <a:xfrm>
            <a:off x="4663080" y="3953160"/>
            <a:ext cx="4005720" cy="2148840"/>
          </a:xfrm>
          <a:prstGeom prst="rect">
            <a:avLst/>
          </a:prstGeom>
        </p:spPr>
        <p:txBody>
          <a:bodyPr lIns="90000" rIns="90000" tIns="46800" bIns="46800"/>
          <a:p>
            <a:endParaRPr/>
          </a:p>
        </p:txBody>
      </p:sp>
    </p:spTree>
  </p:cSld>
</p:sldLayout>
</file>

<file path=ppt/slideLayouts/slideLayout105.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334"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335"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336"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337" name="PlaceHolder 4"/>
          <p:cNvSpPr>
            <a:spLocks noGrp="1"/>
          </p:cNvSpPr>
          <p:nvPr>
            <p:ph type="body"/>
          </p:nvPr>
        </p:nvSpPr>
        <p:spPr>
          <a:xfrm>
            <a:off x="456840" y="3953160"/>
            <a:ext cx="8209080" cy="2148840"/>
          </a:xfrm>
          <a:prstGeom prst="rect">
            <a:avLst/>
          </a:prstGeom>
        </p:spPr>
        <p:txBody>
          <a:bodyPr lIns="90000" rIns="90000" tIns="46800" bIns="46800"/>
          <a:p>
            <a:endParaRPr/>
          </a:p>
        </p:txBody>
      </p:sp>
    </p:spTree>
  </p:cSld>
</p:sldLayout>
</file>

<file path=ppt/slideLayouts/slideLayout106.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338"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339" name="PlaceHolder 2"/>
          <p:cNvSpPr>
            <a:spLocks noGrp="1"/>
          </p:cNvSpPr>
          <p:nvPr>
            <p:ph type="body"/>
          </p:nvPr>
        </p:nvSpPr>
        <p:spPr>
          <a:xfrm>
            <a:off x="456840" y="1599840"/>
            <a:ext cx="8209080" cy="2148840"/>
          </a:xfrm>
          <a:prstGeom prst="rect">
            <a:avLst/>
          </a:prstGeom>
        </p:spPr>
        <p:txBody>
          <a:bodyPr lIns="90000" rIns="90000" tIns="46800" bIns="46800"/>
          <a:p>
            <a:endParaRPr/>
          </a:p>
        </p:txBody>
      </p:sp>
      <p:sp>
        <p:nvSpPr>
          <p:cNvPr id="340" name="PlaceHolder 3"/>
          <p:cNvSpPr>
            <a:spLocks noGrp="1"/>
          </p:cNvSpPr>
          <p:nvPr>
            <p:ph type="body"/>
          </p:nvPr>
        </p:nvSpPr>
        <p:spPr>
          <a:xfrm>
            <a:off x="456840" y="3953160"/>
            <a:ext cx="8209080" cy="2148840"/>
          </a:xfrm>
          <a:prstGeom prst="rect">
            <a:avLst/>
          </a:prstGeom>
        </p:spPr>
        <p:txBody>
          <a:bodyPr lIns="90000" rIns="90000" tIns="46800" bIns="46800"/>
          <a:p>
            <a:endParaRPr/>
          </a:p>
        </p:txBody>
      </p:sp>
    </p:spTree>
  </p:cSld>
</p:sldLayout>
</file>

<file path=ppt/slideLayouts/slideLayout107.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341"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342"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343"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344" name="PlaceHolder 4"/>
          <p:cNvSpPr>
            <a:spLocks noGrp="1"/>
          </p:cNvSpPr>
          <p:nvPr>
            <p:ph type="body"/>
          </p:nvPr>
        </p:nvSpPr>
        <p:spPr>
          <a:xfrm>
            <a:off x="4663080" y="3953160"/>
            <a:ext cx="4005720" cy="2148840"/>
          </a:xfrm>
          <a:prstGeom prst="rect">
            <a:avLst/>
          </a:prstGeom>
        </p:spPr>
        <p:txBody>
          <a:bodyPr lIns="90000" rIns="90000" tIns="46800" bIns="46800"/>
          <a:p>
            <a:endParaRPr/>
          </a:p>
        </p:txBody>
      </p:sp>
      <p:sp>
        <p:nvSpPr>
          <p:cNvPr id="345" name="PlaceHolder 5"/>
          <p:cNvSpPr>
            <a:spLocks noGrp="1"/>
          </p:cNvSpPr>
          <p:nvPr>
            <p:ph type="body"/>
          </p:nvPr>
        </p:nvSpPr>
        <p:spPr>
          <a:xfrm>
            <a:off x="456840" y="3953160"/>
            <a:ext cx="4005720" cy="2148840"/>
          </a:xfrm>
          <a:prstGeom prst="rect">
            <a:avLst/>
          </a:prstGeom>
        </p:spPr>
        <p:txBody>
          <a:bodyPr lIns="90000" rIns="90000" tIns="46800" bIns="46800"/>
          <a:p>
            <a:endParaRPr/>
          </a:p>
        </p:txBody>
      </p:sp>
    </p:spTree>
  </p:cSld>
</p:sldLayout>
</file>

<file path=ppt/slideLayouts/slideLayout108.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46"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347" name="PlaceHolder 2"/>
          <p:cNvSpPr>
            <a:spLocks noGrp="1"/>
          </p:cNvSpPr>
          <p:nvPr>
            <p:ph type="body"/>
          </p:nvPr>
        </p:nvSpPr>
        <p:spPr>
          <a:xfrm>
            <a:off x="456840" y="1599840"/>
            <a:ext cx="8209080" cy="4505400"/>
          </a:xfrm>
          <a:prstGeom prst="rect">
            <a:avLst/>
          </a:prstGeom>
        </p:spPr>
        <p:txBody>
          <a:bodyPr lIns="90000" rIns="90000" tIns="46800" bIns="46800"/>
          <a:p>
            <a:endParaRPr/>
          </a:p>
        </p:txBody>
      </p:sp>
      <p:sp>
        <p:nvSpPr>
          <p:cNvPr id="348" name="PlaceHolder 3"/>
          <p:cNvSpPr>
            <a:spLocks noGrp="1"/>
          </p:cNvSpPr>
          <p:nvPr>
            <p:ph type="body"/>
          </p:nvPr>
        </p:nvSpPr>
        <p:spPr>
          <a:xfrm>
            <a:off x="456840" y="1599840"/>
            <a:ext cx="8209080" cy="4505400"/>
          </a:xfrm>
          <a:prstGeom prst="rect">
            <a:avLst/>
          </a:prstGeom>
        </p:spPr>
        <p:txBody>
          <a:bodyPr lIns="90000" rIns="90000" tIns="46800" bIns="46800"/>
          <a:p>
            <a:endParaRPr/>
          </a:p>
        </p:txBody>
      </p:sp>
      <p:pic>
        <p:nvPicPr>
          <p:cNvPr id="349" name="" descr=""/>
          <p:cNvPicPr/>
          <p:nvPr/>
        </p:nvPicPr>
        <p:blipFill>
          <a:blip r:embed="rId2"/>
          <a:stretch>
            <a:fillRect/>
          </a:stretch>
        </p:blipFill>
        <p:spPr>
          <a:xfrm>
            <a:off x="1737720" y="1599480"/>
            <a:ext cx="5646600" cy="4505400"/>
          </a:xfrm>
          <a:prstGeom prst="rect">
            <a:avLst/>
          </a:prstGeom>
          <a:ln>
            <a:noFill/>
          </a:ln>
        </p:spPr>
      </p:pic>
      <p:pic>
        <p:nvPicPr>
          <p:cNvPr id="350" name="" descr=""/>
          <p:cNvPicPr/>
          <p:nvPr/>
        </p:nvPicPr>
        <p:blipFill>
          <a:blip r:embed="rId3"/>
          <a:stretch>
            <a:fillRect/>
          </a:stretch>
        </p:blipFill>
        <p:spPr>
          <a:xfrm>
            <a:off x="1737720" y="1599480"/>
            <a:ext cx="5646600" cy="4505400"/>
          </a:xfrm>
          <a:prstGeom prst="rect">
            <a:avLst/>
          </a:prstGeom>
          <a:ln>
            <a:noFill/>
          </a:ln>
        </p:spPr>
      </p:pic>
    </p:spTree>
  </p:cSld>
</p:sldLayout>
</file>

<file path=ppt/slideLayouts/slideLayout109.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30"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31"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32" name="PlaceHolder 4"/>
          <p:cNvSpPr>
            <a:spLocks noGrp="1"/>
          </p:cNvSpPr>
          <p:nvPr>
            <p:ph type="body"/>
          </p:nvPr>
        </p:nvSpPr>
        <p:spPr>
          <a:xfrm>
            <a:off x="4663080" y="3953160"/>
            <a:ext cx="4005720" cy="2148840"/>
          </a:xfrm>
          <a:prstGeom prst="rect">
            <a:avLst/>
          </a:prstGeom>
        </p:spPr>
        <p:txBody>
          <a:bodyPr lIns="90000" rIns="90000" tIns="46800" bIns="46800"/>
          <a:p>
            <a:endParaRPr/>
          </a:p>
        </p:txBody>
      </p:sp>
      <p:sp>
        <p:nvSpPr>
          <p:cNvPr id="33" name="PlaceHolder 5"/>
          <p:cNvSpPr>
            <a:spLocks noGrp="1"/>
          </p:cNvSpPr>
          <p:nvPr>
            <p:ph type="body"/>
          </p:nvPr>
        </p:nvSpPr>
        <p:spPr>
          <a:xfrm>
            <a:off x="456840" y="3953160"/>
            <a:ext cx="4005720" cy="2148840"/>
          </a:xfrm>
          <a:prstGeom prst="rect">
            <a:avLst/>
          </a:prstGeom>
        </p:spPr>
        <p:txBody>
          <a:bodyPr lIns="90000" rIns="90000" tIns="46800" bIns="46800"/>
          <a:p>
            <a:endParaRPr/>
          </a:p>
        </p:txBody>
      </p:sp>
    </p:spTree>
  </p:cSld>
</p:sldLayout>
</file>

<file path=ppt/slideLayouts/slideLayout110.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356"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357" name="PlaceHolder 2"/>
          <p:cNvSpPr>
            <a:spLocks noGrp="1"/>
          </p:cNvSpPr>
          <p:nvPr>
            <p:ph type="subTitle"/>
          </p:nvPr>
        </p:nvSpPr>
        <p:spPr>
          <a:xfrm>
            <a:off x="456840" y="1599840"/>
            <a:ext cx="8209080" cy="4505760"/>
          </a:xfrm>
          <a:prstGeom prst="rect">
            <a:avLst/>
          </a:prstGeom>
        </p:spPr>
        <p:txBody>
          <a:bodyPr lIns="0" rIns="0" tIns="0" bIns="0" anchor="ctr"/>
          <a:p>
            <a:pPr algn="ctr"/>
            <a:endParaRPr/>
          </a:p>
        </p:txBody>
      </p:sp>
    </p:spTree>
  </p:cSld>
</p:sldLayout>
</file>

<file path=ppt/slideLayouts/slideLayout111.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358"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359" name="PlaceHolder 2"/>
          <p:cNvSpPr>
            <a:spLocks noGrp="1"/>
          </p:cNvSpPr>
          <p:nvPr>
            <p:ph type="body"/>
          </p:nvPr>
        </p:nvSpPr>
        <p:spPr>
          <a:xfrm>
            <a:off x="456840" y="1599840"/>
            <a:ext cx="8209080" cy="4505400"/>
          </a:xfrm>
          <a:prstGeom prst="rect">
            <a:avLst/>
          </a:prstGeom>
        </p:spPr>
        <p:txBody>
          <a:bodyPr lIns="90000" rIns="90000" tIns="46800" bIns="46800"/>
          <a:p>
            <a:endParaRPr/>
          </a:p>
        </p:txBody>
      </p:sp>
    </p:spTree>
  </p:cSld>
</p:sldLayout>
</file>

<file path=ppt/slideLayouts/slideLayout112.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360"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361" name="PlaceHolder 2"/>
          <p:cNvSpPr>
            <a:spLocks noGrp="1"/>
          </p:cNvSpPr>
          <p:nvPr>
            <p:ph type="body"/>
          </p:nvPr>
        </p:nvSpPr>
        <p:spPr>
          <a:xfrm>
            <a:off x="456840" y="1599840"/>
            <a:ext cx="4005720" cy="4505400"/>
          </a:xfrm>
          <a:prstGeom prst="rect">
            <a:avLst/>
          </a:prstGeom>
        </p:spPr>
        <p:txBody>
          <a:bodyPr lIns="90000" rIns="90000" tIns="46800" bIns="46800"/>
          <a:p>
            <a:endParaRPr/>
          </a:p>
        </p:txBody>
      </p:sp>
      <p:sp>
        <p:nvSpPr>
          <p:cNvPr id="362" name="PlaceHolder 3"/>
          <p:cNvSpPr>
            <a:spLocks noGrp="1"/>
          </p:cNvSpPr>
          <p:nvPr>
            <p:ph type="body"/>
          </p:nvPr>
        </p:nvSpPr>
        <p:spPr>
          <a:xfrm>
            <a:off x="4663080" y="1599840"/>
            <a:ext cx="4005720" cy="4505400"/>
          </a:xfrm>
          <a:prstGeom prst="rect">
            <a:avLst/>
          </a:prstGeom>
        </p:spPr>
        <p:txBody>
          <a:bodyPr lIns="90000" rIns="90000" tIns="46800" bIns="46800"/>
          <a:p>
            <a:endParaRPr/>
          </a:p>
        </p:txBody>
      </p:sp>
    </p:spTree>
  </p:cSld>
</p:sldLayout>
</file>

<file path=ppt/slideLayouts/slideLayout113.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363"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Tree>
  </p:cSld>
</p:sldLayout>
</file>

<file path=ppt/slideLayouts/slideLayout114.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364" name="PlaceHolder 1"/>
          <p:cNvSpPr>
            <a:spLocks noGrp="1"/>
          </p:cNvSpPr>
          <p:nvPr>
            <p:ph type="subTitle"/>
          </p:nvPr>
        </p:nvSpPr>
        <p:spPr>
          <a:xfrm>
            <a:off x="456840" y="274680"/>
            <a:ext cx="8209080" cy="5204880"/>
          </a:xfrm>
          <a:prstGeom prst="rect">
            <a:avLst/>
          </a:prstGeom>
        </p:spPr>
        <p:txBody>
          <a:bodyPr lIns="0" rIns="0" tIns="0" bIns="0" anchor="ctr"/>
          <a:p>
            <a:pPr algn="ctr"/>
            <a:endParaRPr/>
          </a:p>
        </p:txBody>
      </p:sp>
    </p:spTree>
  </p:cSld>
</p:sldLayout>
</file>

<file path=ppt/slideLayouts/slideLayout115.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365"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366"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367" name="PlaceHolder 3"/>
          <p:cNvSpPr>
            <a:spLocks noGrp="1"/>
          </p:cNvSpPr>
          <p:nvPr>
            <p:ph type="body"/>
          </p:nvPr>
        </p:nvSpPr>
        <p:spPr>
          <a:xfrm>
            <a:off x="456840" y="3953160"/>
            <a:ext cx="4005720" cy="2148840"/>
          </a:xfrm>
          <a:prstGeom prst="rect">
            <a:avLst/>
          </a:prstGeom>
        </p:spPr>
        <p:txBody>
          <a:bodyPr lIns="90000" rIns="90000" tIns="46800" bIns="46800"/>
          <a:p>
            <a:endParaRPr/>
          </a:p>
        </p:txBody>
      </p:sp>
      <p:sp>
        <p:nvSpPr>
          <p:cNvPr id="368" name="PlaceHolder 4"/>
          <p:cNvSpPr>
            <a:spLocks noGrp="1"/>
          </p:cNvSpPr>
          <p:nvPr>
            <p:ph type="body"/>
          </p:nvPr>
        </p:nvSpPr>
        <p:spPr>
          <a:xfrm>
            <a:off x="4663080" y="1599840"/>
            <a:ext cx="4005720" cy="4505400"/>
          </a:xfrm>
          <a:prstGeom prst="rect">
            <a:avLst/>
          </a:prstGeom>
        </p:spPr>
        <p:txBody>
          <a:bodyPr lIns="90000" rIns="90000" tIns="46800" bIns="46800"/>
          <a:p>
            <a:endParaRPr/>
          </a:p>
        </p:txBody>
      </p:sp>
    </p:spTree>
  </p:cSld>
</p:sldLayout>
</file>

<file path=ppt/slideLayouts/slideLayout116.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369"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370" name="PlaceHolder 2"/>
          <p:cNvSpPr>
            <a:spLocks noGrp="1"/>
          </p:cNvSpPr>
          <p:nvPr>
            <p:ph type="body"/>
          </p:nvPr>
        </p:nvSpPr>
        <p:spPr>
          <a:xfrm>
            <a:off x="456840" y="1599840"/>
            <a:ext cx="4005720" cy="4505400"/>
          </a:xfrm>
          <a:prstGeom prst="rect">
            <a:avLst/>
          </a:prstGeom>
        </p:spPr>
        <p:txBody>
          <a:bodyPr lIns="90000" rIns="90000" tIns="46800" bIns="46800"/>
          <a:p>
            <a:endParaRPr/>
          </a:p>
        </p:txBody>
      </p:sp>
      <p:sp>
        <p:nvSpPr>
          <p:cNvPr id="371"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372" name="PlaceHolder 4"/>
          <p:cNvSpPr>
            <a:spLocks noGrp="1"/>
          </p:cNvSpPr>
          <p:nvPr>
            <p:ph type="body"/>
          </p:nvPr>
        </p:nvSpPr>
        <p:spPr>
          <a:xfrm>
            <a:off x="4663080" y="3953160"/>
            <a:ext cx="4005720" cy="2148840"/>
          </a:xfrm>
          <a:prstGeom prst="rect">
            <a:avLst/>
          </a:prstGeom>
        </p:spPr>
        <p:txBody>
          <a:bodyPr lIns="90000" rIns="90000" tIns="46800" bIns="46800"/>
          <a:p>
            <a:endParaRPr/>
          </a:p>
        </p:txBody>
      </p:sp>
    </p:spTree>
  </p:cSld>
</p:sldLayout>
</file>

<file path=ppt/slideLayouts/slideLayout117.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373"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374"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375"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376" name="PlaceHolder 4"/>
          <p:cNvSpPr>
            <a:spLocks noGrp="1"/>
          </p:cNvSpPr>
          <p:nvPr>
            <p:ph type="body"/>
          </p:nvPr>
        </p:nvSpPr>
        <p:spPr>
          <a:xfrm>
            <a:off x="456840" y="3953160"/>
            <a:ext cx="8209080" cy="2148840"/>
          </a:xfrm>
          <a:prstGeom prst="rect">
            <a:avLst/>
          </a:prstGeom>
        </p:spPr>
        <p:txBody>
          <a:bodyPr lIns="90000" rIns="90000" tIns="46800" bIns="46800"/>
          <a:p>
            <a:endParaRPr/>
          </a:p>
        </p:txBody>
      </p:sp>
    </p:spTree>
  </p:cSld>
</p:sldLayout>
</file>

<file path=ppt/slideLayouts/slideLayout118.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377"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378" name="PlaceHolder 2"/>
          <p:cNvSpPr>
            <a:spLocks noGrp="1"/>
          </p:cNvSpPr>
          <p:nvPr>
            <p:ph type="body"/>
          </p:nvPr>
        </p:nvSpPr>
        <p:spPr>
          <a:xfrm>
            <a:off x="456840" y="1599840"/>
            <a:ext cx="8209080" cy="2148840"/>
          </a:xfrm>
          <a:prstGeom prst="rect">
            <a:avLst/>
          </a:prstGeom>
        </p:spPr>
        <p:txBody>
          <a:bodyPr lIns="90000" rIns="90000" tIns="46800" bIns="46800"/>
          <a:p>
            <a:endParaRPr/>
          </a:p>
        </p:txBody>
      </p:sp>
      <p:sp>
        <p:nvSpPr>
          <p:cNvPr id="379" name="PlaceHolder 3"/>
          <p:cNvSpPr>
            <a:spLocks noGrp="1"/>
          </p:cNvSpPr>
          <p:nvPr>
            <p:ph type="body"/>
          </p:nvPr>
        </p:nvSpPr>
        <p:spPr>
          <a:xfrm>
            <a:off x="456840" y="3953160"/>
            <a:ext cx="8209080" cy="2148840"/>
          </a:xfrm>
          <a:prstGeom prst="rect">
            <a:avLst/>
          </a:prstGeom>
        </p:spPr>
        <p:txBody>
          <a:bodyPr lIns="90000" rIns="90000" tIns="46800" bIns="46800"/>
          <a:p>
            <a:endParaRPr/>
          </a:p>
        </p:txBody>
      </p:sp>
    </p:spTree>
  </p:cSld>
</p:sldLayout>
</file>

<file path=ppt/slideLayouts/slideLayout119.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380"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381"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382"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383" name="PlaceHolder 4"/>
          <p:cNvSpPr>
            <a:spLocks noGrp="1"/>
          </p:cNvSpPr>
          <p:nvPr>
            <p:ph type="body"/>
          </p:nvPr>
        </p:nvSpPr>
        <p:spPr>
          <a:xfrm>
            <a:off x="4663080" y="3953160"/>
            <a:ext cx="4005720" cy="2148840"/>
          </a:xfrm>
          <a:prstGeom prst="rect">
            <a:avLst/>
          </a:prstGeom>
        </p:spPr>
        <p:txBody>
          <a:bodyPr lIns="90000" rIns="90000" tIns="46800" bIns="46800"/>
          <a:p>
            <a:endParaRPr/>
          </a:p>
        </p:txBody>
      </p:sp>
      <p:sp>
        <p:nvSpPr>
          <p:cNvPr id="384" name="PlaceHolder 5"/>
          <p:cNvSpPr>
            <a:spLocks noGrp="1"/>
          </p:cNvSpPr>
          <p:nvPr>
            <p:ph type="body"/>
          </p:nvPr>
        </p:nvSpPr>
        <p:spPr>
          <a:xfrm>
            <a:off x="456840" y="3953160"/>
            <a:ext cx="4005720" cy="2148840"/>
          </a:xfrm>
          <a:prstGeom prst="rect">
            <a:avLst/>
          </a:prstGeom>
        </p:spPr>
        <p:txBody>
          <a:bodyPr lIns="90000" rIns="90000" tIns="46800" bIns="46800"/>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35" name="PlaceHolder 2"/>
          <p:cNvSpPr>
            <a:spLocks noGrp="1"/>
          </p:cNvSpPr>
          <p:nvPr>
            <p:ph type="body"/>
          </p:nvPr>
        </p:nvSpPr>
        <p:spPr>
          <a:xfrm>
            <a:off x="456840" y="1599840"/>
            <a:ext cx="8209080" cy="4505400"/>
          </a:xfrm>
          <a:prstGeom prst="rect">
            <a:avLst/>
          </a:prstGeom>
        </p:spPr>
        <p:txBody>
          <a:bodyPr lIns="90000" rIns="90000" tIns="46800" bIns="46800"/>
          <a:p>
            <a:endParaRPr/>
          </a:p>
        </p:txBody>
      </p:sp>
      <p:sp>
        <p:nvSpPr>
          <p:cNvPr id="36" name="PlaceHolder 3"/>
          <p:cNvSpPr>
            <a:spLocks noGrp="1"/>
          </p:cNvSpPr>
          <p:nvPr>
            <p:ph type="body"/>
          </p:nvPr>
        </p:nvSpPr>
        <p:spPr>
          <a:xfrm>
            <a:off x="456840" y="1599840"/>
            <a:ext cx="8209080" cy="4505400"/>
          </a:xfrm>
          <a:prstGeom prst="rect">
            <a:avLst/>
          </a:prstGeom>
        </p:spPr>
        <p:txBody>
          <a:bodyPr lIns="90000" rIns="90000" tIns="46800" bIns="46800"/>
          <a:p>
            <a:endParaRPr/>
          </a:p>
        </p:txBody>
      </p:sp>
      <p:pic>
        <p:nvPicPr>
          <p:cNvPr id="37" name="" descr=""/>
          <p:cNvPicPr/>
          <p:nvPr/>
        </p:nvPicPr>
        <p:blipFill>
          <a:blip r:embed="rId2"/>
          <a:stretch>
            <a:fillRect/>
          </a:stretch>
        </p:blipFill>
        <p:spPr>
          <a:xfrm>
            <a:off x="1737720" y="1599480"/>
            <a:ext cx="5646600" cy="4505400"/>
          </a:xfrm>
          <a:prstGeom prst="rect">
            <a:avLst/>
          </a:prstGeom>
          <a:ln>
            <a:noFill/>
          </a:ln>
        </p:spPr>
      </p:pic>
      <p:pic>
        <p:nvPicPr>
          <p:cNvPr id="38" name="" descr=""/>
          <p:cNvPicPr/>
          <p:nvPr/>
        </p:nvPicPr>
        <p:blipFill>
          <a:blip r:embed="rId3"/>
          <a:stretch>
            <a:fillRect/>
          </a:stretch>
        </p:blipFill>
        <p:spPr>
          <a:xfrm>
            <a:off x="1737720" y="1599480"/>
            <a:ext cx="5646600" cy="4505400"/>
          </a:xfrm>
          <a:prstGeom prst="rect">
            <a:avLst/>
          </a:prstGeom>
          <a:ln>
            <a:noFill/>
          </a:ln>
        </p:spPr>
      </p:pic>
    </p:spTree>
  </p:cSld>
</p:sldLayout>
</file>

<file path=ppt/slideLayouts/slideLayout120.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85"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386" name="PlaceHolder 2"/>
          <p:cNvSpPr>
            <a:spLocks noGrp="1"/>
          </p:cNvSpPr>
          <p:nvPr>
            <p:ph type="body"/>
          </p:nvPr>
        </p:nvSpPr>
        <p:spPr>
          <a:xfrm>
            <a:off x="456840" y="1599840"/>
            <a:ext cx="8209080" cy="4505400"/>
          </a:xfrm>
          <a:prstGeom prst="rect">
            <a:avLst/>
          </a:prstGeom>
        </p:spPr>
        <p:txBody>
          <a:bodyPr lIns="90000" rIns="90000" tIns="46800" bIns="46800"/>
          <a:p>
            <a:endParaRPr/>
          </a:p>
        </p:txBody>
      </p:sp>
      <p:sp>
        <p:nvSpPr>
          <p:cNvPr id="387" name="PlaceHolder 3"/>
          <p:cNvSpPr>
            <a:spLocks noGrp="1"/>
          </p:cNvSpPr>
          <p:nvPr>
            <p:ph type="body"/>
          </p:nvPr>
        </p:nvSpPr>
        <p:spPr>
          <a:xfrm>
            <a:off x="456840" y="1599840"/>
            <a:ext cx="8209080" cy="4505400"/>
          </a:xfrm>
          <a:prstGeom prst="rect">
            <a:avLst/>
          </a:prstGeom>
        </p:spPr>
        <p:txBody>
          <a:bodyPr lIns="90000" rIns="90000" tIns="46800" bIns="46800"/>
          <a:p>
            <a:endParaRPr/>
          </a:p>
        </p:txBody>
      </p:sp>
      <p:pic>
        <p:nvPicPr>
          <p:cNvPr id="388" name="" descr=""/>
          <p:cNvPicPr/>
          <p:nvPr/>
        </p:nvPicPr>
        <p:blipFill>
          <a:blip r:embed="rId2"/>
          <a:stretch>
            <a:fillRect/>
          </a:stretch>
        </p:blipFill>
        <p:spPr>
          <a:xfrm>
            <a:off x="1737720" y="1599480"/>
            <a:ext cx="5646600" cy="4505400"/>
          </a:xfrm>
          <a:prstGeom prst="rect">
            <a:avLst/>
          </a:prstGeom>
          <a:ln>
            <a:noFill/>
          </a:ln>
        </p:spPr>
      </p:pic>
      <p:pic>
        <p:nvPicPr>
          <p:cNvPr id="389" name="" descr=""/>
          <p:cNvPicPr/>
          <p:nvPr/>
        </p:nvPicPr>
        <p:blipFill>
          <a:blip r:embed="rId3"/>
          <a:stretch>
            <a:fillRect/>
          </a:stretch>
        </p:blipFill>
        <p:spPr>
          <a:xfrm>
            <a:off x="1737720" y="1599480"/>
            <a:ext cx="5646600" cy="4505400"/>
          </a:xfrm>
          <a:prstGeom prst="rect">
            <a:avLst/>
          </a:prstGeom>
          <a:ln>
            <a:noFill/>
          </a:ln>
        </p:spPr>
      </p:pic>
    </p:spTree>
  </p:cSld>
</p:sldLayout>
</file>

<file path=ppt/slideLayouts/slideLayout12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2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395"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396" name="PlaceHolder 2"/>
          <p:cNvSpPr>
            <a:spLocks noGrp="1"/>
          </p:cNvSpPr>
          <p:nvPr>
            <p:ph type="subTitle"/>
          </p:nvPr>
        </p:nvSpPr>
        <p:spPr>
          <a:xfrm>
            <a:off x="456840" y="1599840"/>
            <a:ext cx="8209080" cy="4505760"/>
          </a:xfrm>
          <a:prstGeom prst="rect">
            <a:avLst/>
          </a:prstGeom>
        </p:spPr>
        <p:txBody>
          <a:bodyPr lIns="0" rIns="0" tIns="0" bIns="0" anchor="ctr"/>
          <a:p>
            <a:pPr algn="ctr"/>
            <a:endParaRPr/>
          </a:p>
        </p:txBody>
      </p:sp>
    </p:spTree>
  </p:cSld>
</p:sldLayout>
</file>

<file path=ppt/slideLayouts/slideLayout12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397"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398" name="PlaceHolder 2"/>
          <p:cNvSpPr>
            <a:spLocks noGrp="1"/>
          </p:cNvSpPr>
          <p:nvPr>
            <p:ph type="body"/>
          </p:nvPr>
        </p:nvSpPr>
        <p:spPr>
          <a:xfrm>
            <a:off x="456840" y="1599840"/>
            <a:ext cx="8209080" cy="4505400"/>
          </a:xfrm>
          <a:prstGeom prst="rect">
            <a:avLst/>
          </a:prstGeom>
        </p:spPr>
        <p:txBody>
          <a:bodyPr lIns="90000" rIns="90000" tIns="46800" bIns="46800"/>
          <a:p>
            <a:endParaRPr/>
          </a:p>
        </p:txBody>
      </p:sp>
    </p:spTree>
  </p:cSld>
</p:sldLayout>
</file>

<file path=ppt/slideLayouts/slideLayout12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399"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400" name="PlaceHolder 2"/>
          <p:cNvSpPr>
            <a:spLocks noGrp="1"/>
          </p:cNvSpPr>
          <p:nvPr>
            <p:ph type="body"/>
          </p:nvPr>
        </p:nvSpPr>
        <p:spPr>
          <a:xfrm>
            <a:off x="456840" y="1599840"/>
            <a:ext cx="4005720" cy="4505400"/>
          </a:xfrm>
          <a:prstGeom prst="rect">
            <a:avLst/>
          </a:prstGeom>
        </p:spPr>
        <p:txBody>
          <a:bodyPr lIns="90000" rIns="90000" tIns="46800" bIns="46800"/>
          <a:p>
            <a:endParaRPr/>
          </a:p>
        </p:txBody>
      </p:sp>
      <p:sp>
        <p:nvSpPr>
          <p:cNvPr id="401" name="PlaceHolder 3"/>
          <p:cNvSpPr>
            <a:spLocks noGrp="1"/>
          </p:cNvSpPr>
          <p:nvPr>
            <p:ph type="body"/>
          </p:nvPr>
        </p:nvSpPr>
        <p:spPr>
          <a:xfrm>
            <a:off x="4663080" y="1599840"/>
            <a:ext cx="4005720" cy="4505400"/>
          </a:xfrm>
          <a:prstGeom prst="rect">
            <a:avLst/>
          </a:prstGeom>
        </p:spPr>
        <p:txBody>
          <a:bodyPr lIns="90000" rIns="90000" tIns="46800" bIns="46800"/>
          <a:p>
            <a:endParaRPr/>
          </a:p>
        </p:txBody>
      </p:sp>
    </p:spTree>
  </p:cSld>
</p:sldLayout>
</file>

<file path=ppt/slideLayouts/slideLayout12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402"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Tree>
  </p:cSld>
</p:sldLayout>
</file>

<file path=ppt/slideLayouts/slideLayout12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403" name="PlaceHolder 1"/>
          <p:cNvSpPr>
            <a:spLocks noGrp="1"/>
          </p:cNvSpPr>
          <p:nvPr>
            <p:ph type="subTitle"/>
          </p:nvPr>
        </p:nvSpPr>
        <p:spPr>
          <a:xfrm>
            <a:off x="456840" y="274680"/>
            <a:ext cx="8209080" cy="5204880"/>
          </a:xfrm>
          <a:prstGeom prst="rect">
            <a:avLst/>
          </a:prstGeom>
        </p:spPr>
        <p:txBody>
          <a:bodyPr lIns="0" rIns="0" tIns="0" bIns="0" anchor="ctr"/>
          <a:p>
            <a:pPr algn="ctr"/>
            <a:endParaRPr/>
          </a:p>
        </p:txBody>
      </p:sp>
    </p:spTree>
  </p:cSld>
</p:sldLayout>
</file>

<file path=ppt/slideLayouts/slideLayout12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404"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405"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406" name="PlaceHolder 3"/>
          <p:cNvSpPr>
            <a:spLocks noGrp="1"/>
          </p:cNvSpPr>
          <p:nvPr>
            <p:ph type="body"/>
          </p:nvPr>
        </p:nvSpPr>
        <p:spPr>
          <a:xfrm>
            <a:off x="456840" y="3953160"/>
            <a:ext cx="4005720" cy="2148840"/>
          </a:xfrm>
          <a:prstGeom prst="rect">
            <a:avLst/>
          </a:prstGeom>
        </p:spPr>
        <p:txBody>
          <a:bodyPr lIns="90000" rIns="90000" tIns="46800" bIns="46800"/>
          <a:p>
            <a:endParaRPr/>
          </a:p>
        </p:txBody>
      </p:sp>
      <p:sp>
        <p:nvSpPr>
          <p:cNvPr id="407" name="PlaceHolder 4"/>
          <p:cNvSpPr>
            <a:spLocks noGrp="1"/>
          </p:cNvSpPr>
          <p:nvPr>
            <p:ph type="body"/>
          </p:nvPr>
        </p:nvSpPr>
        <p:spPr>
          <a:xfrm>
            <a:off x="4663080" y="1599840"/>
            <a:ext cx="4005720" cy="4505400"/>
          </a:xfrm>
          <a:prstGeom prst="rect">
            <a:avLst/>
          </a:prstGeom>
        </p:spPr>
        <p:txBody>
          <a:bodyPr lIns="90000" rIns="90000" tIns="46800" bIns="46800"/>
          <a:p>
            <a:endParaRPr/>
          </a:p>
        </p:txBody>
      </p:sp>
    </p:spTree>
  </p:cSld>
</p:sldLayout>
</file>

<file path=ppt/slideLayouts/slideLayout12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408"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409" name="PlaceHolder 2"/>
          <p:cNvSpPr>
            <a:spLocks noGrp="1"/>
          </p:cNvSpPr>
          <p:nvPr>
            <p:ph type="body"/>
          </p:nvPr>
        </p:nvSpPr>
        <p:spPr>
          <a:xfrm>
            <a:off x="456840" y="1599840"/>
            <a:ext cx="4005720" cy="4505400"/>
          </a:xfrm>
          <a:prstGeom prst="rect">
            <a:avLst/>
          </a:prstGeom>
        </p:spPr>
        <p:txBody>
          <a:bodyPr lIns="90000" rIns="90000" tIns="46800" bIns="46800"/>
          <a:p>
            <a:endParaRPr/>
          </a:p>
        </p:txBody>
      </p:sp>
      <p:sp>
        <p:nvSpPr>
          <p:cNvPr id="410"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411" name="PlaceHolder 4"/>
          <p:cNvSpPr>
            <a:spLocks noGrp="1"/>
          </p:cNvSpPr>
          <p:nvPr>
            <p:ph type="body"/>
          </p:nvPr>
        </p:nvSpPr>
        <p:spPr>
          <a:xfrm>
            <a:off x="4663080" y="3953160"/>
            <a:ext cx="4005720" cy="2148840"/>
          </a:xfrm>
          <a:prstGeom prst="rect">
            <a:avLst/>
          </a:prstGeom>
        </p:spPr>
        <p:txBody>
          <a:bodyPr lIns="90000" rIns="90000" tIns="46800" bIns="46800"/>
          <a:p>
            <a:endParaRPr/>
          </a:p>
        </p:txBody>
      </p:sp>
    </p:spTree>
  </p:cSld>
</p:sldLayout>
</file>

<file path=ppt/slideLayouts/slideLayout12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412"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413"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414"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415" name="PlaceHolder 4"/>
          <p:cNvSpPr>
            <a:spLocks noGrp="1"/>
          </p:cNvSpPr>
          <p:nvPr>
            <p:ph type="body"/>
          </p:nvPr>
        </p:nvSpPr>
        <p:spPr>
          <a:xfrm>
            <a:off x="456840" y="3953160"/>
            <a:ext cx="8209080" cy="2148840"/>
          </a:xfrm>
          <a:prstGeom prst="rect">
            <a:avLst/>
          </a:prstGeom>
        </p:spPr>
        <p:txBody>
          <a:bodyPr lIns="90000" rIns="90000" tIns="46800" bIns="46800"/>
          <a:p>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3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416"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417" name="PlaceHolder 2"/>
          <p:cNvSpPr>
            <a:spLocks noGrp="1"/>
          </p:cNvSpPr>
          <p:nvPr>
            <p:ph type="body"/>
          </p:nvPr>
        </p:nvSpPr>
        <p:spPr>
          <a:xfrm>
            <a:off x="456840" y="1599840"/>
            <a:ext cx="8209080" cy="2148840"/>
          </a:xfrm>
          <a:prstGeom prst="rect">
            <a:avLst/>
          </a:prstGeom>
        </p:spPr>
        <p:txBody>
          <a:bodyPr lIns="90000" rIns="90000" tIns="46800" bIns="46800"/>
          <a:p>
            <a:endParaRPr/>
          </a:p>
        </p:txBody>
      </p:sp>
      <p:sp>
        <p:nvSpPr>
          <p:cNvPr id="418" name="PlaceHolder 3"/>
          <p:cNvSpPr>
            <a:spLocks noGrp="1"/>
          </p:cNvSpPr>
          <p:nvPr>
            <p:ph type="body"/>
          </p:nvPr>
        </p:nvSpPr>
        <p:spPr>
          <a:xfrm>
            <a:off x="456840" y="3953160"/>
            <a:ext cx="8209080" cy="2148840"/>
          </a:xfrm>
          <a:prstGeom prst="rect">
            <a:avLst/>
          </a:prstGeom>
        </p:spPr>
        <p:txBody>
          <a:bodyPr lIns="90000" rIns="90000" tIns="46800" bIns="46800"/>
          <a:p>
            <a:endParaRPr/>
          </a:p>
        </p:txBody>
      </p:sp>
    </p:spTree>
  </p:cSld>
</p:sldLayout>
</file>

<file path=ppt/slideLayouts/slideLayout13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419"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420"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421"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422" name="PlaceHolder 4"/>
          <p:cNvSpPr>
            <a:spLocks noGrp="1"/>
          </p:cNvSpPr>
          <p:nvPr>
            <p:ph type="body"/>
          </p:nvPr>
        </p:nvSpPr>
        <p:spPr>
          <a:xfrm>
            <a:off x="4663080" y="3953160"/>
            <a:ext cx="4005720" cy="2148840"/>
          </a:xfrm>
          <a:prstGeom prst="rect">
            <a:avLst/>
          </a:prstGeom>
        </p:spPr>
        <p:txBody>
          <a:bodyPr lIns="90000" rIns="90000" tIns="46800" bIns="46800"/>
          <a:p>
            <a:endParaRPr/>
          </a:p>
        </p:txBody>
      </p:sp>
      <p:sp>
        <p:nvSpPr>
          <p:cNvPr id="423" name="PlaceHolder 5"/>
          <p:cNvSpPr>
            <a:spLocks noGrp="1"/>
          </p:cNvSpPr>
          <p:nvPr>
            <p:ph type="body"/>
          </p:nvPr>
        </p:nvSpPr>
        <p:spPr>
          <a:xfrm>
            <a:off x="456840" y="3953160"/>
            <a:ext cx="4005720" cy="2148840"/>
          </a:xfrm>
          <a:prstGeom prst="rect">
            <a:avLst/>
          </a:prstGeom>
        </p:spPr>
        <p:txBody>
          <a:bodyPr lIns="90000" rIns="90000" tIns="46800" bIns="46800"/>
          <a:p>
            <a:endParaRPr/>
          </a:p>
        </p:txBody>
      </p:sp>
    </p:spTree>
  </p:cSld>
</p:sldLayout>
</file>

<file path=ppt/slideLayouts/slideLayout13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424"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425" name="PlaceHolder 2"/>
          <p:cNvSpPr>
            <a:spLocks noGrp="1"/>
          </p:cNvSpPr>
          <p:nvPr>
            <p:ph type="body"/>
          </p:nvPr>
        </p:nvSpPr>
        <p:spPr>
          <a:xfrm>
            <a:off x="456840" y="1599840"/>
            <a:ext cx="8209080" cy="4505400"/>
          </a:xfrm>
          <a:prstGeom prst="rect">
            <a:avLst/>
          </a:prstGeom>
        </p:spPr>
        <p:txBody>
          <a:bodyPr lIns="90000" rIns="90000" tIns="46800" bIns="46800"/>
          <a:p>
            <a:endParaRPr/>
          </a:p>
        </p:txBody>
      </p:sp>
      <p:sp>
        <p:nvSpPr>
          <p:cNvPr id="426" name="PlaceHolder 3"/>
          <p:cNvSpPr>
            <a:spLocks noGrp="1"/>
          </p:cNvSpPr>
          <p:nvPr>
            <p:ph type="body"/>
          </p:nvPr>
        </p:nvSpPr>
        <p:spPr>
          <a:xfrm>
            <a:off x="456840" y="1599840"/>
            <a:ext cx="8209080" cy="4505400"/>
          </a:xfrm>
          <a:prstGeom prst="rect">
            <a:avLst/>
          </a:prstGeom>
        </p:spPr>
        <p:txBody>
          <a:bodyPr lIns="90000" rIns="90000" tIns="46800" bIns="46800"/>
          <a:p>
            <a:endParaRPr/>
          </a:p>
        </p:txBody>
      </p:sp>
      <p:pic>
        <p:nvPicPr>
          <p:cNvPr id="427" name="" descr=""/>
          <p:cNvPicPr/>
          <p:nvPr/>
        </p:nvPicPr>
        <p:blipFill>
          <a:blip r:embed="rId2"/>
          <a:stretch>
            <a:fillRect/>
          </a:stretch>
        </p:blipFill>
        <p:spPr>
          <a:xfrm>
            <a:off x="1737720" y="1599480"/>
            <a:ext cx="5646600" cy="4505400"/>
          </a:xfrm>
          <a:prstGeom prst="rect">
            <a:avLst/>
          </a:prstGeom>
          <a:ln>
            <a:noFill/>
          </a:ln>
        </p:spPr>
      </p:pic>
      <p:pic>
        <p:nvPicPr>
          <p:cNvPr id="428" name="" descr=""/>
          <p:cNvPicPr/>
          <p:nvPr/>
        </p:nvPicPr>
        <p:blipFill>
          <a:blip r:embed="rId3"/>
          <a:stretch>
            <a:fillRect/>
          </a:stretch>
        </p:blipFill>
        <p:spPr>
          <a:xfrm>
            <a:off x="1737720" y="1599480"/>
            <a:ext cx="5646600" cy="4505400"/>
          </a:xfrm>
          <a:prstGeom prst="rect">
            <a:avLst/>
          </a:prstGeom>
          <a:ln>
            <a:noFill/>
          </a:ln>
        </p:spPr>
      </p:pic>
    </p:spTree>
  </p:cSld>
</p:sldLayout>
</file>

<file path=ppt/slideLayouts/slideLayout133.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34.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434"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435" name="PlaceHolder 2"/>
          <p:cNvSpPr>
            <a:spLocks noGrp="1"/>
          </p:cNvSpPr>
          <p:nvPr>
            <p:ph type="subTitle"/>
          </p:nvPr>
        </p:nvSpPr>
        <p:spPr>
          <a:xfrm>
            <a:off x="456840" y="1599840"/>
            <a:ext cx="8209080" cy="4505760"/>
          </a:xfrm>
          <a:prstGeom prst="rect">
            <a:avLst/>
          </a:prstGeom>
        </p:spPr>
        <p:txBody>
          <a:bodyPr lIns="0" rIns="0" tIns="0" bIns="0" anchor="ctr"/>
          <a:p>
            <a:pPr algn="ctr"/>
            <a:endParaRPr/>
          </a:p>
        </p:txBody>
      </p:sp>
    </p:spTree>
  </p:cSld>
</p:sldLayout>
</file>

<file path=ppt/slideLayouts/slideLayout135.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436"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437" name="PlaceHolder 2"/>
          <p:cNvSpPr>
            <a:spLocks noGrp="1"/>
          </p:cNvSpPr>
          <p:nvPr>
            <p:ph type="body"/>
          </p:nvPr>
        </p:nvSpPr>
        <p:spPr>
          <a:xfrm>
            <a:off x="456840" y="1599840"/>
            <a:ext cx="8209080" cy="4505400"/>
          </a:xfrm>
          <a:prstGeom prst="rect">
            <a:avLst/>
          </a:prstGeom>
        </p:spPr>
        <p:txBody>
          <a:bodyPr lIns="90000" rIns="90000" tIns="46800" bIns="46800"/>
          <a:p>
            <a:endParaRPr/>
          </a:p>
        </p:txBody>
      </p:sp>
    </p:spTree>
  </p:cSld>
</p:sldLayout>
</file>

<file path=ppt/slideLayouts/slideLayout136.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438"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439" name="PlaceHolder 2"/>
          <p:cNvSpPr>
            <a:spLocks noGrp="1"/>
          </p:cNvSpPr>
          <p:nvPr>
            <p:ph type="body"/>
          </p:nvPr>
        </p:nvSpPr>
        <p:spPr>
          <a:xfrm>
            <a:off x="456840" y="1599840"/>
            <a:ext cx="4005720" cy="4505400"/>
          </a:xfrm>
          <a:prstGeom prst="rect">
            <a:avLst/>
          </a:prstGeom>
        </p:spPr>
        <p:txBody>
          <a:bodyPr lIns="90000" rIns="90000" tIns="46800" bIns="46800"/>
          <a:p>
            <a:endParaRPr/>
          </a:p>
        </p:txBody>
      </p:sp>
      <p:sp>
        <p:nvSpPr>
          <p:cNvPr id="440" name="PlaceHolder 3"/>
          <p:cNvSpPr>
            <a:spLocks noGrp="1"/>
          </p:cNvSpPr>
          <p:nvPr>
            <p:ph type="body"/>
          </p:nvPr>
        </p:nvSpPr>
        <p:spPr>
          <a:xfrm>
            <a:off x="4663080" y="1599840"/>
            <a:ext cx="4005720" cy="4505400"/>
          </a:xfrm>
          <a:prstGeom prst="rect">
            <a:avLst/>
          </a:prstGeom>
        </p:spPr>
        <p:txBody>
          <a:bodyPr lIns="90000" rIns="90000" tIns="46800" bIns="46800"/>
          <a:p>
            <a:endParaRPr/>
          </a:p>
        </p:txBody>
      </p:sp>
    </p:spTree>
  </p:cSld>
</p:sldLayout>
</file>

<file path=ppt/slideLayouts/slideLayout137.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441"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Tree>
  </p:cSld>
</p:sldLayout>
</file>

<file path=ppt/slideLayouts/slideLayout138.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442" name="PlaceHolder 1"/>
          <p:cNvSpPr>
            <a:spLocks noGrp="1"/>
          </p:cNvSpPr>
          <p:nvPr>
            <p:ph type="subTitle"/>
          </p:nvPr>
        </p:nvSpPr>
        <p:spPr>
          <a:xfrm>
            <a:off x="456840" y="274680"/>
            <a:ext cx="8209080" cy="5204880"/>
          </a:xfrm>
          <a:prstGeom prst="rect">
            <a:avLst/>
          </a:prstGeom>
        </p:spPr>
        <p:txBody>
          <a:bodyPr lIns="0" rIns="0" tIns="0" bIns="0" anchor="ctr"/>
          <a:p>
            <a:pPr algn="ctr"/>
            <a:endParaRPr/>
          </a:p>
        </p:txBody>
      </p:sp>
    </p:spTree>
  </p:cSld>
</p:sldLayout>
</file>

<file path=ppt/slideLayouts/slideLayout139.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443"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444"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445" name="PlaceHolder 3"/>
          <p:cNvSpPr>
            <a:spLocks noGrp="1"/>
          </p:cNvSpPr>
          <p:nvPr>
            <p:ph type="body"/>
          </p:nvPr>
        </p:nvSpPr>
        <p:spPr>
          <a:xfrm>
            <a:off x="456840" y="3953160"/>
            <a:ext cx="4005720" cy="2148840"/>
          </a:xfrm>
          <a:prstGeom prst="rect">
            <a:avLst/>
          </a:prstGeom>
        </p:spPr>
        <p:txBody>
          <a:bodyPr lIns="90000" rIns="90000" tIns="46800" bIns="46800"/>
          <a:p>
            <a:endParaRPr/>
          </a:p>
        </p:txBody>
      </p:sp>
      <p:sp>
        <p:nvSpPr>
          <p:cNvPr id="446" name="PlaceHolder 4"/>
          <p:cNvSpPr>
            <a:spLocks noGrp="1"/>
          </p:cNvSpPr>
          <p:nvPr>
            <p:ph type="body"/>
          </p:nvPr>
        </p:nvSpPr>
        <p:spPr>
          <a:xfrm>
            <a:off x="4663080" y="1599840"/>
            <a:ext cx="4005720" cy="4505400"/>
          </a:xfrm>
          <a:prstGeom prst="rect">
            <a:avLst/>
          </a:prstGeom>
        </p:spPr>
        <p:txBody>
          <a:bodyPr lIns="90000" rIns="90000" tIns="46800" bIns="46800"/>
          <a:p>
            <a:endParaRP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45" name="PlaceHolder 2"/>
          <p:cNvSpPr>
            <a:spLocks noGrp="1"/>
          </p:cNvSpPr>
          <p:nvPr>
            <p:ph type="subTitle"/>
          </p:nvPr>
        </p:nvSpPr>
        <p:spPr>
          <a:xfrm>
            <a:off x="456840" y="1599840"/>
            <a:ext cx="8209080" cy="4505760"/>
          </a:xfrm>
          <a:prstGeom prst="rect">
            <a:avLst/>
          </a:prstGeom>
        </p:spPr>
        <p:txBody>
          <a:bodyPr lIns="0" rIns="0" tIns="0" bIns="0" anchor="ctr"/>
          <a:p>
            <a:pPr algn="ctr"/>
            <a:endParaRPr/>
          </a:p>
        </p:txBody>
      </p:sp>
    </p:spTree>
  </p:cSld>
</p:sldLayout>
</file>

<file path=ppt/slideLayouts/slideLayout140.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447"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448" name="PlaceHolder 2"/>
          <p:cNvSpPr>
            <a:spLocks noGrp="1"/>
          </p:cNvSpPr>
          <p:nvPr>
            <p:ph type="body"/>
          </p:nvPr>
        </p:nvSpPr>
        <p:spPr>
          <a:xfrm>
            <a:off x="456840" y="1599840"/>
            <a:ext cx="4005720" cy="4505400"/>
          </a:xfrm>
          <a:prstGeom prst="rect">
            <a:avLst/>
          </a:prstGeom>
        </p:spPr>
        <p:txBody>
          <a:bodyPr lIns="90000" rIns="90000" tIns="46800" bIns="46800"/>
          <a:p>
            <a:endParaRPr/>
          </a:p>
        </p:txBody>
      </p:sp>
      <p:sp>
        <p:nvSpPr>
          <p:cNvPr id="449"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450" name="PlaceHolder 4"/>
          <p:cNvSpPr>
            <a:spLocks noGrp="1"/>
          </p:cNvSpPr>
          <p:nvPr>
            <p:ph type="body"/>
          </p:nvPr>
        </p:nvSpPr>
        <p:spPr>
          <a:xfrm>
            <a:off x="4663080" y="3953160"/>
            <a:ext cx="4005720" cy="2148840"/>
          </a:xfrm>
          <a:prstGeom prst="rect">
            <a:avLst/>
          </a:prstGeom>
        </p:spPr>
        <p:txBody>
          <a:bodyPr lIns="90000" rIns="90000" tIns="46800" bIns="46800"/>
          <a:p>
            <a:endParaRPr/>
          </a:p>
        </p:txBody>
      </p:sp>
    </p:spTree>
  </p:cSld>
</p:sldLayout>
</file>

<file path=ppt/slideLayouts/slideLayout141.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451"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452"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453"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454" name="PlaceHolder 4"/>
          <p:cNvSpPr>
            <a:spLocks noGrp="1"/>
          </p:cNvSpPr>
          <p:nvPr>
            <p:ph type="body"/>
          </p:nvPr>
        </p:nvSpPr>
        <p:spPr>
          <a:xfrm>
            <a:off x="456840" y="3953160"/>
            <a:ext cx="8209080" cy="2148840"/>
          </a:xfrm>
          <a:prstGeom prst="rect">
            <a:avLst/>
          </a:prstGeom>
        </p:spPr>
        <p:txBody>
          <a:bodyPr lIns="90000" rIns="90000" tIns="46800" bIns="46800"/>
          <a:p>
            <a:endParaRPr/>
          </a:p>
        </p:txBody>
      </p:sp>
    </p:spTree>
  </p:cSld>
</p:sldLayout>
</file>

<file path=ppt/slideLayouts/slideLayout142.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455"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456" name="PlaceHolder 2"/>
          <p:cNvSpPr>
            <a:spLocks noGrp="1"/>
          </p:cNvSpPr>
          <p:nvPr>
            <p:ph type="body"/>
          </p:nvPr>
        </p:nvSpPr>
        <p:spPr>
          <a:xfrm>
            <a:off x="456840" y="1599840"/>
            <a:ext cx="8209080" cy="2148840"/>
          </a:xfrm>
          <a:prstGeom prst="rect">
            <a:avLst/>
          </a:prstGeom>
        </p:spPr>
        <p:txBody>
          <a:bodyPr lIns="90000" rIns="90000" tIns="46800" bIns="46800"/>
          <a:p>
            <a:endParaRPr/>
          </a:p>
        </p:txBody>
      </p:sp>
      <p:sp>
        <p:nvSpPr>
          <p:cNvPr id="457" name="PlaceHolder 3"/>
          <p:cNvSpPr>
            <a:spLocks noGrp="1"/>
          </p:cNvSpPr>
          <p:nvPr>
            <p:ph type="body"/>
          </p:nvPr>
        </p:nvSpPr>
        <p:spPr>
          <a:xfrm>
            <a:off x="456840" y="3953160"/>
            <a:ext cx="8209080" cy="2148840"/>
          </a:xfrm>
          <a:prstGeom prst="rect">
            <a:avLst/>
          </a:prstGeom>
        </p:spPr>
        <p:txBody>
          <a:bodyPr lIns="90000" rIns="90000" tIns="46800" bIns="46800"/>
          <a:p>
            <a:endParaRPr/>
          </a:p>
        </p:txBody>
      </p:sp>
    </p:spTree>
  </p:cSld>
</p:sldLayout>
</file>

<file path=ppt/slideLayouts/slideLayout143.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458"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459"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460"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461" name="PlaceHolder 4"/>
          <p:cNvSpPr>
            <a:spLocks noGrp="1"/>
          </p:cNvSpPr>
          <p:nvPr>
            <p:ph type="body"/>
          </p:nvPr>
        </p:nvSpPr>
        <p:spPr>
          <a:xfrm>
            <a:off x="4663080" y="3953160"/>
            <a:ext cx="4005720" cy="2148840"/>
          </a:xfrm>
          <a:prstGeom prst="rect">
            <a:avLst/>
          </a:prstGeom>
        </p:spPr>
        <p:txBody>
          <a:bodyPr lIns="90000" rIns="90000" tIns="46800" bIns="46800"/>
          <a:p>
            <a:endParaRPr/>
          </a:p>
        </p:txBody>
      </p:sp>
      <p:sp>
        <p:nvSpPr>
          <p:cNvPr id="462" name="PlaceHolder 5"/>
          <p:cNvSpPr>
            <a:spLocks noGrp="1"/>
          </p:cNvSpPr>
          <p:nvPr>
            <p:ph type="body"/>
          </p:nvPr>
        </p:nvSpPr>
        <p:spPr>
          <a:xfrm>
            <a:off x="456840" y="3953160"/>
            <a:ext cx="4005720" cy="2148840"/>
          </a:xfrm>
          <a:prstGeom prst="rect">
            <a:avLst/>
          </a:prstGeom>
        </p:spPr>
        <p:txBody>
          <a:bodyPr lIns="90000" rIns="90000" tIns="46800" bIns="46800"/>
          <a:p>
            <a:endParaRPr/>
          </a:p>
        </p:txBody>
      </p:sp>
    </p:spTree>
  </p:cSld>
</p:sldLayout>
</file>

<file path=ppt/slideLayouts/slideLayout144.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463"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464" name="PlaceHolder 2"/>
          <p:cNvSpPr>
            <a:spLocks noGrp="1"/>
          </p:cNvSpPr>
          <p:nvPr>
            <p:ph type="body"/>
          </p:nvPr>
        </p:nvSpPr>
        <p:spPr>
          <a:xfrm>
            <a:off x="456840" y="1599840"/>
            <a:ext cx="8209080" cy="4505400"/>
          </a:xfrm>
          <a:prstGeom prst="rect">
            <a:avLst/>
          </a:prstGeom>
        </p:spPr>
        <p:txBody>
          <a:bodyPr lIns="90000" rIns="90000" tIns="46800" bIns="46800"/>
          <a:p>
            <a:endParaRPr/>
          </a:p>
        </p:txBody>
      </p:sp>
      <p:sp>
        <p:nvSpPr>
          <p:cNvPr id="465" name="PlaceHolder 3"/>
          <p:cNvSpPr>
            <a:spLocks noGrp="1"/>
          </p:cNvSpPr>
          <p:nvPr>
            <p:ph type="body"/>
          </p:nvPr>
        </p:nvSpPr>
        <p:spPr>
          <a:xfrm>
            <a:off x="456840" y="1599840"/>
            <a:ext cx="8209080" cy="4505400"/>
          </a:xfrm>
          <a:prstGeom prst="rect">
            <a:avLst/>
          </a:prstGeom>
        </p:spPr>
        <p:txBody>
          <a:bodyPr lIns="90000" rIns="90000" tIns="46800" bIns="46800"/>
          <a:p>
            <a:endParaRPr/>
          </a:p>
        </p:txBody>
      </p:sp>
      <p:pic>
        <p:nvPicPr>
          <p:cNvPr id="466" name="" descr=""/>
          <p:cNvPicPr/>
          <p:nvPr/>
        </p:nvPicPr>
        <p:blipFill>
          <a:blip r:embed="rId2"/>
          <a:stretch>
            <a:fillRect/>
          </a:stretch>
        </p:blipFill>
        <p:spPr>
          <a:xfrm>
            <a:off x="1737720" y="1599480"/>
            <a:ext cx="5646600" cy="4505400"/>
          </a:xfrm>
          <a:prstGeom prst="rect">
            <a:avLst/>
          </a:prstGeom>
          <a:ln>
            <a:noFill/>
          </a:ln>
        </p:spPr>
      </p:pic>
      <p:pic>
        <p:nvPicPr>
          <p:cNvPr id="467" name="" descr=""/>
          <p:cNvPicPr/>
          <p:nvPr/>
        </p:nvPicPr>
        <p:blipFill>
          <a:blip r:embed="rId3"/>
          <a:stretch>
            <a:fillRect/>
          </a:stretch>
        </p:blipFill>
        <p:spPr>
          <a:xfrm>
            <a:off x="1737720" y="1599480"/>
            <a:ext cx="5646600" cy="4505400"/>
          </a:xfrm>
          <a:prstGeom prst="rect">
            <a:avLst/>
          </a:prstGeom>
          <a:ln>
            <a:noFill/>
          </a:ln>
        </p:spPr>
      </p:pic>
    </p:spTree>
  </p:cSld>
</p:sldLayout>
</file>

<file path=ppt/slideLayouts/slideLayout145.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46.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473"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474" name="PlaceHolder 2"/>
          <p:cNvSpPr>
            <a:spLocks noGrp="1"/>
          </p:cNvSpPr>
          <p:nvPr>
            <p:ph type="subTitle"/>
          </p:nvPr>
        </p:nvSpPr>
        <p:spPr>
          <a:xfrm>
            <a:off x="456840" y="1599840"/>
            <a:ext cx="8209080" cy="4505760"/>
          </a:xfrm>
          <a:prstGeom prst="rect">
            <a:avLst/>
          </a:prstGeom>
        </p:spPr>
        <p:txBody>
          <a:bodyPr lIns="0" rIns="0" tIns="0" bIns="0" anchor="ctr"/>
          <a:p>
            <a:pPr algn="ctr"/>
            <a:endParaRPr/>
          </a:p>
        </p:txBody>
      </p:sp>
    </p:spTree>
  </p:cSld>
</p:sldLayout>
</file>

<file path=ppt/slideLayouts/slideLayout147.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475"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476" name="PlaceHolder 2"/>
          <p:cNvSpPr>
            <a:spLocks noGrp="1"/>
          </p:cNvSpPr>
          <p:nvPr>
            <p:ph type="body"/>
          </p:nvPr>
        </p:nvSpPr>
        <p:spPr>
          <a:xfrm>
            <a:off x="456840" y="1599840"/>
            <a:ext cx="8209080" cy="4505400"/>
          </a:xfrm>
          <a:prstGeom prst="rect">
            <a:avLst/>
          </a:prstGeom>
        </p:spPr>
        <p:txBody>
          <a:bodyPr lIns="90000" rIns="90000" tIns="46800" bIns="46800"/>
          <a:p>
            <a:endParaRPr/>
          </a:p>
        </p:txBody>
      </p:sp>
    </p:spTree>
  </p:cSld>
</p:sldLayout>
</file>

<file path=ppt/slideLayouts/slideLayout148.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477"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478" name="PlaceHolder 2"/>
          <p:cNvSpPr>
            <a:spLocks noGrp="1"/>
          </p:cNvSpPr>
          <p:nvPr>
            <p:ph type="body"/>
          </p:nvPr>
        </p:nvSpPr>
        <p:spPr>
          <a:xfrm>
            <a:off x="456840" y="1599840"/>
            <a:ext cx="4005720" cy="4505400"/>
          </a:xfrm>
          <a:prstGeom prst="rect">
            <a:avLst/>
          </a:prstGeom>
        </p:spPr>
        <p:txBody>
          <a:bodyPr lIns="90000" rIns="90000" tIns="46800" bIns="46800"/>
          <a:p>
            <a:endParaRPr/>
          </a:p>
        </p:txBody>
      </p:sp>
      <p:sp>
        <p:nvSpPr>
          <p:cNvPr id="479" name="PlaceHolder 3"/>
          <p:cNvSpPr>
            <a:spLocks noGrp="1"/>
          </p:cNvSpPr>
          <p:nvPr>
            <p:ph type="body"/>
          </p:nvPr>
        </p:nvSpPr>
        <p:spPr>
          <a:xfrm>
            <a:off x="4663080" y="1599840"/>
            <a:ext cx="4005720" cy="4505400"/>
          </a:xfrm>
          <a:prstGeom prst="rect">
            <a:avLst/>
          </a:prstGeom>
        </p:spPr>
        <p:txBody>
          <a:bodyPr lIns="90000" rIns="90000" tIns="46800" bIns="46800"/>
          <a:p>
            <a:endParaRPr/>
          </a:p>
        </p:txBody>
      </p:sp>
    </p:spTree>
  </p:cSld>
</p:sldLayout>
</file>

<file path=ppt/slideLayouts/slideLayout149.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480"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47" name="PlaceHolder 2"/>
          <p:cNvSpPr>
            <a:spLocks noGrp="1"/>
          </p:cNvSpPr>
          <p:nvPr>
            <p:ph type="body"/>
          </p:nvPr>
        </p:nvSpPr>
        <p:spPr>
          <a:xfrm>
            <a:off x="456840" y="1599840"/>
            <a:ext cx="8209080" cy="4505400"/>
          </a:xfrm>
          <a:prstGeom prst="rect">
            <a:avLst/>
          </a:prstGeom>
        </p:spPr>
        <p:txBody>
          <a:bodyPr lIns="90000" rIns="90000" tIns="46800" bIns="46800"/>
          <a:p>
            <a:endParaRPr/>
          </a:p>
        </p:txBody>
      </p:sp>
    </p:spTree>
  </p:cSld>
</p:sldLayout>
</file>

<file path=ppt/slideLayouts/slideLayout150.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481" name="PlaceHolder 1"/>
          <p:cNvSpPr>
            <a:spLocks noGrp="1"/>
          </p:cNvSpPr>
          <p:nvPr>
            <p:ph type="subTitle"/>
          </p:nvPr>
        </p:nvSpPr>
        <p:spPr>
          <a:xfrm>
            <a:off x="456840" y="274680"/>
            <a:ext cx="8209080" cy="5204880"/>
          </a:xfrm>
          <a:prstGeom prst="rect">
            <a:avLst/>
          </a:prstGeom>
        </p:spPr>
        <p:txBody>
          <a:bodyPr lIns="0" rIns="0" tIns="0" bIns="0" anchor="ctr"/>
          <a:p>
            <a:pPr algn="ctr"/>
            <a:endParaRPr/>
          </a:p>
        </p:txBody>
      </p:sp>
    </p:spTree>
  </p:cSld>
</p:sldLayout>
</file>

<file path=ppt/slideLayouts/slideLayout151.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482"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483"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484" name="PlaceHolder 3"/>
          <p:cNvSpPr>
            <a:spLocks noGrp="1"/>
          </p:cNvSpPr>
          <p:nvPr>
            <p:ph type="body"/>
          </p:nvPr>
        </p:nvSpPr>
        <p:spPr>
          <a:xfrm>
            <a:off x="456840" y="3953160"/>
            <a:ext cx="4005720" cy="2148840"/>
          </a:xfrm>
          <a:prstGeom prst="rect">
            <a:avLst/>
          </a:prstGeom>
        </p:spPr>
        <p:txBody>
          <a:bodyPr lIns="90000" rIns="90000" tIns="46800" bIns="46800"/>
          <a:p>
            <a:endParaRPr/>
          </a:p>
        </p:txBody>
      </p:sp>
      <p:sp>
        <p:nvSpPr>
          <p:cNvPr id="485" name="PlaceHolder 4"/>
          <p:cNvSpPr>
            <a:spLocks noGrp="1"/>
          </p:cNvSpPr>
          <p:nvPr>
            <p:ph type="body"/>
          </p:nvPr>
        </p:nvSpPr>
        <p:spPr>
          <a:xfrm>
            <a:off x="4663080" y="1599840"/>
            <a:ext cx="4005720" cy="4505400"/>
          </a:xfrm>
          <a:prstGeom prst="rect">
            <a:avLst/>
          </a:prstGeom>
        </p:spPr>
        <p:txBody>
          <a:bodyPr lIns="90000" rIns="90000" tIns="46800" bIns="46800"/>
          <a:p>
            <a:endParaRPr/>
          </a:p>
        </p:txBody>
      </p:sp>
    </p:spTree>
  </p:cSld>
</p:sldLayout>
</file>

<file path=ppt/slideLayouts/slideLayout152.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486"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487" name="PlaceHolder 2"/>
          <p:cNvSpPr>
            <a:spLocks noGrp="1"/>
          </p:cNvSpPr>
          <p:nvPr>
            <p:ph type="body"/>
          </p:nvPr>
        </p:nvSpPr>
        <p:spPr>
          <a:xfrm>
            <a:off x="456840" y="1599840"/>
            <a:ext cx="4005720" cy="4505400"/>
          </a:xfrm>
          <a:prstGeom prst="rect">
            <a:avLst/>
          </a:prstGeom>
        </p:spPr>
        <p:txBody>
          <a:bodyPr lIns="90000" rIns="90000" tIns="46800" bIns="46800"/>
          <a:p>
            <a:endParaRPr/>
          </a:p>
        </p:txBody>
      </p:sp>
      <p:sp>
        <p:nvSpPr>
          <p:cNvPr id="488"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489" name="PlaceHolder 4"/>
          <p:cNvSpPr>
            <a:spLocks noGrp="1"/>
          </p:cNvSpPr>
          <p:nvPr>
            <p:ph type="body"/>
          </p:nvPr>
        </p:nvSpPr>
        <p:spPr>
          <a:xfrm>
            <a:off x="4663080" y="3953160"/>
            <a:ext cx="4005720" cy="2148840"/>
          </a:xfrm>
          <a:prstGeom prst="rect">
            <a:avLst/>
          </a:prstGeom>
        </p:spPr>
        <p:txBody>
          <a:bodyPr lIns="90000" rIns="90000" tIns="46800" bIns="46800"/>
          <a:p>
            <a:endParaRPr/>
          </a:p>
        </p:txBody>
      </p:sp>
    </p:spTree>
  </p:cSld>
</p:sldLayout>
</file>

<file path=ppt/slideLayouts/slideLayout153.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490"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491"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492"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493" name="PlaceHolder 4"/>
          <p:cNvSpPr>
            <a:spLocks noGrp="1"/>
          </p:cNvSpPr>
          <p:nvPr>
            <p:ph type="body"/>
          </p:nvPr>
        </p:nvSpPr>
        <p:spPr>
          <a:xfrm>
            <a:off x="456840" y="3953160"/>
            <a:ext cx="8209080" cy="2148840"/>
          </a:xfrm>
          <a:prstGeom prst="rect">
            <a:avLst/>
          </a:prstGeom>
        </p:spPr>
        <p:txBody>
          <a:bodyPr lIns="90000" rIns="90000" tIns="46800" bIns="46800"/>
          <a:p>
            <a:endParaRPr/>
          </a:p>
        </p:txBody>
      </p:sp>
    </p:spTree>
  </p:cSld>
</p:sldLayout>
</file>

<file path=ppt/slideLayouts/slideLayout154.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494"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495" name="PlaceHolder 2"/>
          <p:cNvSpPr>
            <a:spLocks noGrp="1"/>
          </p:cNvSpPr>
          <p:nvPr>
            <p:ph type="body"/>
          </p:nvPr>
        </p:nvSpPr>
        <p:spPr>
          <a:xfrm>
            <a:off x="456840" y="1599840"/>
            <a:ext cx="8209080" cy="2148840"/>
          </a:xfrm>
          <a:prstGeom prst="rect">
            <a:avLst/>
          </a:prstGeom>
        </p:spPr>
        <p:txBody>
          <a:bodyPr lIns="90000" rIns="90000" tIns="46800" bIns="46800"/>
          <a:p>
            <a:endParaRPr/>
          </a:p>
        </p:txBody>
      </p:sp>
      <p:sp>
        <p:nvSpPr>
          <p:cNvPr id="496" name="PlaceHolder 3"/>
          <p:cNvSpPr>
            <a:spLocks noGrp="1"/>
          </p:cNvSpPr>
          <p:nvPr>
            <p:ph type="body"/>
          </p:nvPr>
        </p:nvSpPr>
        <p:spPr>
          <a:xfrm>
            <a:off x="456840" y="3953160"/>
            <a:ext cx="8209080" cy="2148840"/>
          </a:xfrm>
          <a:prstGeom prst="rect">
            <a:avLst/>
          </a:prstGeom>
        </p:spPr>
        <p:txBody>
          <a:bodyPr lIns="90000" rIns="90000" tIns="46800" bIns="46800"/>
          <a:p>
            <a:endParaRPr/>
          </a:p>
        </p:txBody>
      </p:sp>
    </p:spTree>
  </p:cSld>
</p:sldLayout>
</file>

<file path=ppt/slideLayouts/slideLayout155.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497"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498"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499"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500" name="PlaceHolder 4"/>
          <p:cNvSpPr>
            <a:spLocks noGrp="1"/>
          </p:cNvSpPr>
          <p:nvPr>
            <p:ph type="body"/>
          </p:nvPr>
        </p:nvSpPr>
        <p:spPr>
          <a:xfrm>
            <a:off x="4663080" y="3953160"/>
            <a:ext cx="4005720" cy="2148840"/>
          </a:xfrm>
          <a:prstGeom prst="rect">
            <a:avLst/>
          </a:prstGeom>
        </p:spPr>
        <p:txBody>
          <a:bodyPr lIns="90000" rIns="90000" tIns="46800" bIns="46800"/>
          <a:p>
            <a:endParaRPr/>
          </a:p>
        </p:txBody>
      </p:sp>
      <p:sp>
        <p:nvSpPr>
          <p:cNvPr id="501" name="PlaceHolder 5"/>
          <p:cNvSpPr>
            <a:spLocks noGrp="1"/>
          </p:cNvSpPr>
          <p:nvPr>
            <p:ph type="body"/>
          </p:nvPr>
        </p:nvSpPr>
        <p:spPr>
          <a:xfrm>
            <a:off x="456840" y="3953160"/>
            <a:ext cx="4005720" cy="2148840"/>
          </a:xfrm>
          <a:prstGeom prst="rect">
            <a:avLst/>
          </a:prstGeom>
        </p:spPr>
        <p:txBody>
          <a:bodyPr lIns="90000" rIns="90000" tIns="46800" bIns="46800"/>
          <a:p>
            <a:endParaRPr/>
          </a:p>
        </p:txBody>
      </p:sp>
    </p:spTree>
  </p:cSld>
</p:sldLayout>
</file>

<file path=ppt/slideLayouts/slideLayout156.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502"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503" name="PlaceHolder 2"/>
          <p:cNvSpPr>
            <a:spLocks noGrp="1"/>
          </p:cNvSpPr>
          <p:nvPr>
            <p:ph type="body"/>
          </p:nvPr>
        </p:nvSpPr>
        <p:spPr>
          <a:xfrm>
            <a:off x="456840" y="1599840"/>
            <a:ext cx="8209080" cy="4505400"/>
          </a:xfrm>
          <a:prstGeom prst="rect">
            <a:avLst/>
          </a:prstGeom>
        </p:spPr>
        <p:txBody>
          <a:bodyPr lIns="90000" rIns="90000" tIns="46800" bIns="46800"/>
          <a:p>
            <a:endParaRPr/>
          </a:p>
        </p:txBody>
      </p:sp>
      <p:sp>
        <p:nvSpPr>
          <p:cNvPr id="504" name="PlaceHolder 3"/>
          <p:cNvSpPr>
            <a:spLocks noGrp="1"/>
          </p:cNvSpPr>
          <p:nvPr>
            <p:ph type="body"/>
          </p:nvPr>
        </p:nvSpPr>
        <p:spPr>
          <a:xfrm>
            <a:off x="456840" y="1599840"/>
            <a:ext cx="8209080" cy="4505400"/>
          </a:xfrm>
          <a:prstGeom prst="rect">
            <a:avLst/>
          </a:prstGeom>
        </p:spPr>
        <p:txBody>
          <a:bodyPr lIns="90000" rIns="90000" tIns="46800" bIns="46800"/>
          <a:p>
            <a:endParaRPr/>
          </a:p>
        </p:txBody>
      </p:sp>
      <p:pic>
        <p:nvPicPr>
          <p:cNvPr id="505" name="" descr=""/>
          <p:cNvPicPr/>
          <p:nvPr/>
        </p:nvPicPr>
        <p:blipFill>
          <a:blip r:embed="rId2"/>
          <a:stretch>
            <a:fillRect/>
          </a:stretch>
        </p:blipFill>
        <p:spPr>
          <a:xfrm>
            <a:off x="1737720" y="1599480"/>
            <a:ext cx="5646600" cy="4505400"/>
          </a:xfrm>
          <a:prstGeom prst="rect">
            <a:avLst/>
          </a:prstGeom>
          <a:ln>
            <a:noFill/>
          </a:ln>
        </p:spPr>
      </p:pic>
      <p:pic>
        <p:nvPicPr>
          <p:cNvPr id="506" name="" descr=""/>
          <p:cNvPicPr/>
          <p:nvPr/>
        </p:nvPicPr>
        <p:blipFill>
          <a:blip r:embed="rId3"/>
          <a:stretch>
            <a:fillRect/>
          </a:stretch>
        </p:blipFill>
        <p:spPr>
          <a:xfrm>
            <a:off x="1737720" y="1599480"/>
            <a:ext cx="5646600" cy="4505400"/>
          </a:xfrm>
          <a:prstGeom prst="rect">
            <a:avLst/>
          </a:prstGeom>
          <a:ln>
            <a:noFill/>
          </a:ln>
        </p:spPr>
      </p:pic>
    </p:spTree>
  </p:cSld>
</p:sldLayout>
</file>

<file path=ppt/slideLayouts/slideLayout157.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58.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512"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513" name="PlaceHolder 2"/>
          <p:cNvSpPr>
            <a:spLocks noGrp="1"/>
          </p:cNvSpPr>
          <p:nvPr>
            <p:ph type="subTitle"/>
          </p:nvPr>
        </p:nvSpPr>
        <p:spPr>
          <a:xfrm>
            <a:off x="456840" y="1599840"/>
            <a:ext cx="8209080" cy="4505760"/>
          </a:xfrm>
          <a:prstGeom prst="rect">
            <a:avLst/>
          </a:prstGeom>
        </p:spPr>
        <p:txBody>
          <a:bodyPr lIns="0" rIns="0" tIns="0" bIns="0" anchor="ctr"/>
          <a:p>
            <a:pPr algn="ctr"/>
            <a:endParaRPr/>
          </a:p>
        </p:txBody>
      </p:sp>
    </p:spTree>
  </p:cSld>
</p:sldLayout>
</file>

<file path=ppt/slideLayouts/slideLayout159.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514"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515" name="PlaceHolder 2"/>
          <p:cNvSpPr>
            <a:spLocks noGrp="1"/>
          </p:cNvSpPr>
          <p:nvPr>
            <p:ph type="body"/>
          </p:nvPr>
        </p:nvSpPr>
        <p:spPr>
          <a:xfrm>
            <a:off x="456840" y="1599840"/>
            <a:ext cx="8209080" cy="4505400"/>
          </a:xfrm>
          <a:prstGeom prst="rect">
            <a:avLst/>
          </a:prstGeom>
        </p:spPr>
        <p:txBody>
          <a:bodyPr lIns="90000" rIns="90000" tIns="46800" bIns="46800"/>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49" name="PlaceHolder 2"/>
          <p:cNvSpPr>
            <a:spLocks noGrp="1"/>
          </p:cNvSpPr>
          <p:nvPr>
            <p:ph type="body"/>
          </p:nvPr>
        </p:nvSpPr>
        <p:spPr>
          <a:xfrm>
            <a:off x="456840" y="1599840"/>
            <a:ext cx="4005720" cy="4505400"/>
          </a:xfrm>
          <a:prstGeom prst="rect">
            <a:avLst/>
          </a:prstGeom>
        </p:spPr>
        <p:txBody>
          <a:bodyPr lIns="90000" rIns="90000" tIns="46800" bIns="46800"/>
          <a:p>
            <a:endParaRPr/>
          </a:p>
        </p:txBody>
      </p:sp>
      <p:sp>
        <p:nvSpPr>
          <p:cNvPr id="50" name="PlaceHolder 3"/>
          <p:cNvSpPr>
            <a:spLocks noGrp="1"/>
          </p:cNvSpPr>
          <p:nvPr>
            <p:ph type="body"/>
          </p:nvPr>
        </p:nvSpPr>
        <p:spPr>
          <a:xfrm>
            <a:off x="4663080" y="1599840"/>
            <a:ext cx="4005720" cy="4505400"/>
          </a:xfrm>
          <a:prstGeom prst="rect">
            <a:avLst/>
          </a:prstGeom>
        </p:spPr>
        <p:txBody>
          <a:bodyPr lIns="90000" rIns="90000" tIns="46800" bIns="46800"/>
          <a:p>
            <a:endParaRPr/>
          </a:p>
        </p:txBody>
      </p:sp>
    </p:spTree>
  </p:cSld>
</p:sldLayout>
</file>

<file path=ppt/slideLayouts/slideLayout160.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516"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517" name="PlaceHolder 2"/>
          <p:cNvSpPr>
            <a:spLocks noGrp="1"/>
          </p:cNvSpPr>
          <p:nvPr>
            <p:ph type="body"/>
          </p:nvPr>
        </p:nvSpPr>
        <p:spPr>
          <a:xfrm>
            <a:off x="456840" y="1599840"/>
            <a:ext cx="4005720" cy="4505400"/>
          </a:xfrm>
          <a:prstGeom prst="rect">
            <a:avLst/>
          </a:prstGeom>
        </p:spPr>
        <p:txBody>
          <a:bodyPr lIns="90000" rIns="90000" tIns="46800" bIns="46800"/>
          <a:p>
            <a:endParaRPr/>
          </a:p>
        </p:txBody>
      </p:sp>
      <p:sp>
        <p:nvSpPr>
          <p:cNvPr id="518" name="PlaceHolder 3"/>
          <p:cNvSpPr>
            <a:spLocks noGrp="1"/>
          </p:cNvSpPr>
          <p:nvPr>
            <p:ph type="body"/>
          </p:nvPr>
        </p:nvSpPr>
        <p:spPr>
          <a:xfrm>
            <a:off x="4663080" y="1599840"/>
            <a:ext cx="4005720" cy="4505400"/>
          </a:xfrm>
          <a:prstGeom prst="rect">
            <a:avLst/>
          </a:prstGeom>
        </p:spPr>
        <p:txBody>
          <a:bodyPr lIns="90000" rIns="90000" tIns="46800" bIns="46800"/>
          <a:p>
            <a:endParaRPr/>
          </a:p>
        </p:txBody>
      </p:sp>
    </p:spTree>
  </p:cSld>
</p:sldLayout>
</file>

<file path=ppt/slideLayouts/slideLayout161.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519"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Tree>
  </p:cSld>
</p:sldLayout>
</file>

<file path=ppt/slideLayouts/slideLayout162.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520" name="PlaceHolder 1"/>
          <p:cNvSpPr>
            <a:spLocks noGrp="1"/>
          </p:cNvSpPr>
          <p:nvPr>
            <p:ph type="subTitle"/>
          </p:nvPr>
        </p:nvSpPr>
        <p:spPr>
          <a:xfrm>
            <a:off x="456840" y="274680"/>
            <a:ext cx="8209080" cy="5204880"/>
          </a:xfrm>
          <a:prstGeom prst="rect">
            <a:avLst/>
          </a:prstGeom>
        </p:spPr>
        <p:txBody>
          <a:bodyPr lIns="0" rIns="0" tIns="0" bIns="0" anchor="ctr"/>
          <a:p>
            <a:pPr algn="ctr"/>
            <a:endParaRPr/>
          </a:p>
        </p:txBody>
      </p:sp>
    </p:spTree>
  </p:cSld>
</p:sldLayout>
</file>

<file path=ppt/slideLayouts/slideLayout163.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521"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522"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523" name="PlaceHolder 3"/>
          <p:cNvSpPr>
            <a:spLocks noGrp="1"/>
          </p:cNvSpPr>
          <p:nvPr>
            <p:ph type="body"/>
          </p:nvPr>
        </p:nvSpPr>
        <p:spPr>
          <a:xfrm>
            <a:off x="456840" y="3953160"/>
            <a:ext cx="4005720" cy="2148840"/>
          </a:xfrm>
          <a:prstGeom prst="rect">
            <a:avLst/>
          </a:prstGeom>
        </p:spPr>
        <p:txBody>
          <a:bodyPr lIns="90000" rIns="90000" tIns="46800" bIns="46800"/>
          <a:p>
            <a:endParaRPr/>
          </a:p>
        </p:txBody>
      </p:sp>
      <p:sp>
        <p:nvSpPr>
          <p:cNvPr id="524" name="PlaceHolder 4"/>
          <p:cNvSpPr>
            <a:spLocks noGrp="1"/>
          </p:cNvSpPr>
          <p:nvPr>
            <p:ph type="body"/>
          </p:nvPr>
        </p:nvSpPr>
        <p:spPr>
          <a:xfrm>
            <a:off x="4663080" y="1599840"/>
            <a:ext cx="4005720" cy="4505400"/>
          </a:xfrm>
          <a:prstGeom prst="rect">
            <a:avLst/>
          </a:prstGeom>
        </p:spPr>
        <p:txBody>
          <a:bodyPr lIns="90000" rIns="90000" tIns="46800" bIns="46800"/>
          <a:p>
            <a:endParaRPr/>
          </a:p>
        </p:txBody>
      </p:sp>
    </p:spTree>
  </p:cSld>
</p:sldLayout>
</file>

<file path=ppt/slideLayouts/slideLayout164.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525"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526" name="PlaceHolder 2"/>
          <p:cNvSpPr>
            <a:spLocks noGrp="1"/>
          </p:cNvSpPr>
          <p:nvPr>
            <p:ph type="body"/>
          </p:nvPr>
        </p:nvSpPr>
        <p:spPr>
          <a:xfrm>
            <a:off x="456840" y="1599840"/>
            <a:ext cx="4005720" cy="4505400"/>
          </a:xfrm>
          <a:prstGeom prst="rect">
            <a:avLst/>
          </a:prstGeom>
        </p:spPr>
        <p:txBody>
          <a:bodyPr lIns="90000" rIns="90000" tIns="46800" bIns="46800"/>
          <a:p>
            <a:endParaRPr/>
          </a:p>
        </p:txBody>
      </p:sp>
      <p:sp>
        <p:nvSpPr>
          <p:cNvPr id="527"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528" name="PlaceHolder 4"/>
          <p:cNvSpPr>
            <a:spLocks noGrp="1"/>
          </p:cNvSpPr>
          <p:nvPr>
            <p:ph type="body"/>
          </p:nvPr>
        </p:nvSpPr>
        <p:spPr>
          <a:xfrm>
            <a:off x="4663080" y="3953160"/>
            <a:ext cx="4005720" cy="2148840"/>
          </a:xfrm>
          <a:prstGeom prst="rect">
            <a:avLst/>
          </a:prstGeom>
        </p:spPr>
        <p:txBody>
          <a:bodyPr lIns="90000" rIns="90000" tIns="46800" bIns="46800"/>
          <a:p>
            <a:endParaRPr/>
          </a:p>
        </p:txBody>
      </p:sp>
    </p:spTree>
  </p:cSld>
</p:sldLayout>
</file>

<file path=ppt/slideLayouts/slideLayout165.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529"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530"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531"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532" name="PlaceHolder 4"/>
          <p:cNvSpPr>
            <a:spLocks noGrp="1"/>
          </p:cNvSpPr>
          <p:nvPr>
            <p:ph type="body"/>
          </p:nvPr>
        </p:nvSpPr>
        <p:spPr>
          <a:xfrm>
            <a:off x="456840" y="3953160"/>
            <a:ext cx="8209080" cy="2148840"/>
          </a:xfrm>
          <a:prstGeom prst="rect">
            <a:avLst/>
          </a:prstGeom>
        </p:spPr>
        <p:txBody>
          <a:bodyPr lIns="90000" rIns="90000" tIns="46800" bIns="46800"/>
          <a:p>
            <a:endParaRPr/>
          </a:p>
        </p:txBody>
      </p:sp>
    </p:spTree>
  </p:cSld>
</p:sldLayout>
</file>

<file path=ppt/slideLayouts/slideLayout166.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533"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534" name="PlaceHolder 2"/>
          <p:cNvSpPr>
            <a:spLocks noGrp="1"/>
          </p:cNvSpPr>
          <p:nvPr>
            <p:ph type="body"/>
          </p:nvPr>
        </p:nvSpPr>
        <p:spPr>
          <a:xfrm>
            <a:off x="456840" y="1599840"/>
            <a:ext cx="8209080" cy="2148840"/>
          </a:xfrm>
          <a:prstGeom prst="rect">
            <a:avLst/>
          </a:prstGeom>
        </p:spPr>
        <p:txBody>
          <a:bodyPr lIns="90000" rIns="90000" tIns="46800" bIns="46800"/>
          <a:p>
            <a:endParaRPr/>
          </a:p>
        </p:txBody>
      </p:sp>
      <p:sp>
        <p:nvSpPr>
          <p:cNvPr id="535" name="PlaceHolder 3"/>
          <p:cNvSpPr>
            <a:spLocks noGrp="1"/>
          </p:cNvSpPr>
          <p:nvPr>
            <p:ph type="body"/>
          </p:nvPr>
        </p:nvSpPr>
        <p:spPr>
          <a:xfrm>
            <a:off x="456840" y="3953160"/>
            <a:ext cx="8209080" cy="2148840"/>
          </a:xfrm>
          <a:prstGeom prst="rect">
            <a:avLst/>
          </a:prstGeom>
        </p:spPr>
        <p:txBody>
          <a:bodyPr lIns="90000" rIns="90000" tIns="46800" bIns="46800"/>
          <a:p>
            <a:endParaRPr/>
          </a:p>
        </p:txBody>
      </p:sp>
    </p:spTree>
  </p:cSld>
</p:sldLayout>
</file>

<file path=ppt/slideLayouts/slideLayout167.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536"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537"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538"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539" name="PlaceHolder 4"/>
          <p:cNvSpPr>
            <a:spLocks noGrp="1"/>
          </p:cNvSpPr>
          <p:nvPr>
            <p:ph type="body"/>
          </p:nvPr>
        </p:nvSpPr>
        <p:spPr>
          <a:xfrm>
            <a:off x="4663080" y="3953160"/>
            <a:ext cx="4005720" cy="2148840"/>
          </a:xfrm>
          <a:prstGeom prst="rect">
            <a:avLst/>
          </a:prstGeom>
        </p:spPr>
        <p:txBody>
          <a:bodyPr lIns="90000" rIns="90000" tIns="46800" bIns="46800"/>
          <a:p>
            <a:endParaRPr/>
          </a:p>
        </p:txBody>
      </p:sp>
      <p:sp>
        <p:nvSpPr>
          <p:cNvPr id="540" name="PlaceHolder 5"/>
          <p:cNvSpPr>
            <a:spLocks noGrp="1"/>
          </p:cNvSpPr>
          <p:nvPr>
            <p:ph type="body"/>
          </p:nvPr>
        </p:nvSpPr>
        <p:spPr>
          <a:xfrm>
            <a:off x="456840" y="3953160"/>
            <a:ext cx="4005720" cy="2148840"/>
          </a:xfrm>
          <a:prstGeom prst="rect">
            <a:avLst/>
          </a:prstGeom>
        </p:spPr>
        <p:txBody>
          <a:bodyPr lIns="90000" rIns="90000" tIns="46800" bIns="46800"/>
          <a:p>
            <a:endParaRPr/>
          </a:p>
        </p:txBody>
      </p:sp>
    </p:spTree>
  </p:cSld>
</p:sldLayout>
</file>

<file path=ppt/slideLayouts/slideLayout168.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541"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542" name="PlaceHolder 2"/>
          <p:cNvSpPr>
            <a:spLocks noGrp="1"/>
          </p:cNvSpPr>
          <p:nvPr>
            <p:ph type="body"/>
          </p:nvPr>
        </p:nvSpPr>
        <p:spPr>
          <a:xfrm>
            <a:off x="456840" y="1599840"/>
            <a:ext cx="8209080" cy="4505400"/>
          </a:xfrm>
          <a:prstGeom prst="rect">
            <a:avLst/>
          </a:prstGeom>
        </p:spPr>
        <p:txBody>
          <a:bodyPr lIns="90000" rIns="90000" tIns="46800" bIns="46800"/>
          <a:p>
            <a:endParaRPr/>
          </a:p>
        </p:txBody>
      </p:sp>
      <p:sp>
        <p:nvSpPr>
          <p:cNvPr id="543" name="PlaceHolder 3"/>
          <p:cNvSpPr>
            <a:spLocks noGrp="1"/>
          </p:cNvSpPr>
          <p:nvPr>
            <p:ph type="body"/>
          </p:nvPr>
        </p:nvSpPr>
        <p:spPr>
          <a:xfrm>
            <a:off x="456840" y="1599840"/>
            <a:ext cx="8209080" cy="4505400"/>
          </a:xfrm>
          <a:prstGeom prst="rect">
            <a:avLst/>
          </a:prstGeom>
        </p:spPr>
        <p:txBody>
          <a:bodyPr lIns="90000" rIns="90000" tIns="46800" bIns="46800"/>
          <a:p>
            <a:endParaRPr/>
          </a:p>
        </p:txBody>
      </p:sp>
      <p:pic>
        <p:nvPicPr>
          <p:cNvPr id="544" name="" descr=""/>
          <p:cNvPicPr/>
          <p:nvPr/>
        </p:nvPicPr>
        <p:blipFill>
          <a:blip r:embed="rId2"/>
          <a:stretch>
            <a:fillRect/>
          </a:stretch>
        </p:blipFill>
        <p:spPr>
          <a:xfrm>
            <a:off x="1737720" y="1599480"/>
            <a:ext cx="5646600" cy="4505400"/>
          </a:xfrm>
          <a:prstGeom prst="rect">
            <a:avLst/>
          </a:prstGeom>
          <a:ln>
            <a:noFill/>
          </a:ln>
        </p:spPr>
      </p:pic>
      <p:pic>
        <p:nvPicPr>
          <p:cNvPr id="545" name="" descr=""/>
          <p:cNvPicPr/>
          <p:nvPr/>
        </p:nvPicPr>
        <p:blipFill>
          <a:blip r:embed="rId3"/>
          <a:stretch>
            <a:fillRect/>
          </a:stretch>
        </p:blipFill>
        <p:spPr>
          <a:xfrm>
            <a:off x="1737720" y="1599480"/>
            <a:ext cx="5646600" cy="4505400"/>
          </a:xfrm>
          <a:prstGeom prst="rect">
            <a:avLst/>
          </a:prstGeom>
          <a:ln>
            <a:noFill/>
          </a:ln>
        </p:spPr>
      </p:pic>
    </p:spTree>
  </p:cSld>
</p:sldLayout>
</file>

<file path=ppt/slideLayouts/slideLayout169.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Tree>
  </p:cSld>
</p:sldLayout>
</file>

<file path=ppt/slideLayouts/slideLayout170.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551"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552" name="PlaceHolder 2"/>
          <p:cNvSpPr>
            <a:spLocks noGrp="1"/>
          </p:cNvSpPr>
          <p:nvPr>
            <p:ph type="subTitle"/>
          </p:nvPr>
        </p:nvSpPr>
        <p:spPr>
          <a:xfrm>
            <a:off x="456840" y="1599840"/>
            <a:ext cx="8209080" cy="4505760"/>
          </a:xfrm>
          <a:prstGeom prst="rect">
            <a:avLst/>
          </a:prstGeom>
        </p:spPr>
        <p:txBody>
          <a:bodyPr lIns="0" rIns="0" tIns="0" bIns="0" anchor="ctr"/>
          <a:p>
            <a:pPr algn="ctr"/>
            <a:endParaRPr/>
          </a:p>
        </p:txBody>
      </p:sp>
    </p:spTree>
  </p:cSld>
</p:sldLayout>
</file>

<file path=ppt/slideLayouts/slideLayout171.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553"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554" name="PlaceHolder 2"/>
          <p:cNvSpPr>
            <a:spLocks noGrp="1"/>
          </p:cNvSpPr>
          <p:nvPr>
            <p:ph type="body"/>
          </p:nvPr>
        </p:nvSpPr>
        <p:spPr>
          <a:xfrm>
            <a:off x="456840" y="1599840"/>
            <a:ext cx="8209080" cy="4505400"/>
          </a:xfrm>
          <a:prstGeom prst="rect">
            <a:avLst/>
          </a:prstGeom>
        </p:spPr>
        <p:txBody>
          <a:bodyPr lIns="90000" rIns="90000" tIns="46800" bIns="46800"/>
          <a:p>
            <a:endParaRPr/>
          </a:p>
        </p:txBody>
      </p:sp>
    </p:spTree>
  </p:cSld>
</p:sldLayout>
</file>

<file path=ppt/slideLayouts/slideLayout172.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555"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556" name="PlaceHolder 2"/>
          <p:cNvSpPr>
            <a:spLocks noGrp="1"/>
          </p:cNvSpPr>
          <p:nvPr>
            <p:ph type="body"/>
          </p:nvPr>
        </p:nvSpPr>
        <p:spPr>
          <a:xfrm>
            <a:off x="456840" y="1599840"/>
            <a:ext cx="4005720" cy="4505400"/>
          </a:xfrm>
          <a:prstGeom prst="rect">
            <a:avLst/>
          </a:prstGeom>
        </p:spPr>
        <p:txBody>
          <a:bodyPr lIns="90000" rIns="90000" tIns="46800" bIns="46800"/>
          <a:p>
            <a:endParaRPr/>
          </a:p>
        </p:txBody>
      </p:sp>
      <p:sp>
        <p:nvSpPr>
          <p:cNvPr id="557" name="PlaceHolder 3"/>
          <p:cNvSpPr>
            <a:spLocks noGrp="1"/>
          </p:cNvSpPr>
          <p:nvPr>
            <p:ph type="body"/>
          </p:nvPr>
        </p:nvSpPr>
        <p:spPr>
          <a:xfrm>
            <a:off x="4663080" y="1599840"/>
            <a:ext cx="4005720" cy="4505400"/>
          </a:xfrm>
          <a:prstGeom prst="rect">
            <a:avLst/>
          </a:prstGeom>
        </p:spPr>
        <p:txBody>
          <a:bodyPr lIns="90000" rIns="90000" tIns="46800" bIns="46800"/>
          <a:p>
            <a:endParaRPr/>
          </a:p>
        </p:txBody>
      </p:sp>
    </p:spTree>
  </p:cSld>
</p:sldLayout>
</file>

<file path=ppt/slideLayouts/slideLayout173.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558"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Tree>
  </p:cSld>
</p:sldLayout>
</file>

<file path=ppt/slideLayouts/slideLayout174.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559" name="PlaceHolder 1"/>
          <p:cNvSpPr>
            <a:spLocks noGrp="1"/>
          </p:cNvSpPr>
          <p:nvPr>
            <p:ph type="subTitle"/>
          </p:nvPr>
        </p:nvSpPr>
        <p:spPr>
          <a:xfrm>
            <a:off x="456840" y="274680"/>
            <a:ext cx="8209080" cy="5204880"/>
          </a:xfrm>
          <a:prstGeom prst="rect">
            <a:avLst/>
          </a:prstGeom>
        </p:spPr>
        <p:txBody>
          <a:bodyPr lIns="0" rIns="0" tIns="0" bIns="0" anchor="ctr"/>
          <a:p>
            <a:pPr algn="ctr"/>
            <a:endParaRPr/>
          </a:p>
        </p:txBody>
      </p:sp>
    </p:spTree>
  </p:cSld>
</p:sldLayout>
</file>

<file path=ppt/slideLayouts/slideLayout175.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560"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561"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562" name="PlaceHolder 3"/>
          <p:cNvSpPr>
            <a:spLocks noGrp="1"/>
          </p:cNvSpPr>
          <p:nvPr>
            <p:ph type="body"/>
          </p:nvPr>
        </p:nvSpPr>
        <p:spPr>
          <a:xfrm>
            <a:off x="456840" y="3953160"/>
            <a:ext cx="4005720" cy="2148840"/>
          </a:xfrm>
          <a:prstGeom prst="rect">
            <a:avLst/>
          </a:prstGeom>
        </p:spPr>
        <p:txBody>
          <a:bodyPr lIns="90000" rIns="90000" tIns="46800" bIns="46800"/>
          <a:p>
            <a:endParaRPr/>
          </a:p>
        </p:txBody>
      </p:sp>
      <p:sp>
        <p:nvSpPr>
          <p:cNvPr id="563" name="PlaceHolder 4"/>
          <p:cNvSpPr>
            <a:spLocks noGrp="1"/>
          </p:cNvSpPr>
          <p:nvPr>
            <p:ph type="body"/>
          </p:nvPr>
        </p:nvSpPr>
        <p:spPr>
          <a:xfrm>
            <a:off x="4663080" y="1599840"/>
            <a:ext cx="4005720" cy="4505400"/>
          </a:xfrm>
          <a:prstGeom prst="rect">
            <a:avLst/>
          </a:prstGeom>
        </p:spPr>
        <p:txBody>
          <a:bodyPr lIns="90000" rIns="90000" tIns="46800" bIns="46800"/>
          <a:p>
            <a:endParaRPr/>
          </a:p>
        </p:txBody>
      </p:sp>
    </p:spTree>
  </p:cSld>
</p:sldLayout>
</file>

<file path=ppt/slideLayouts/slideLayout176.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564"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565" name="PlaceHolder 2"/>
          <p:cNvSpPr>
            <a:spLocks noGrp="1"/>
          </p:cNvSpPr>
          <p:nvPr>
            <p:ph type="body"/>
          </p:nvPr>
        </p:nvSpPr>
        <p:spPr>
          <a:xfrm>
            <a:off x="456840" y="1599840"/>
            <a:ext cx="4005720" cy="4505400"/>
          </a:xfrm>
          <a:prstGeom prst="rect">
            <a:avLst/>
          </a:prstGeom>
        </p:spPr>
        <p:txBody>
          <a:bodyPr lIns="90000" rIns="90000" tIns="46800" bIns="46800"/>
          <a:p>
            <a:endParaRPr/>
          </a:p>
        </p:txBody>
      </p:sp>
      <p:sp>
        <p:nvSpPr>
          <p:cNvPr id="566"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567" name="PlaceHolder 4"/>
          <p:cNvSpPr>
            <a:spLocks noGrp="1"/>
          </p:cNvSpPr>
          <p:nvPr>
            <p:ph type="body"/>
          </p:nvPr>
        </p:nvSpPr>
        <p:spPr>
          <a:xfrm>
            <a:off x="4663080" y="3953160"/>
            <a:ext cx="4005720" cy="2148840"/>
          </a:xfrm>
          <a:prstGeom prst="rect">
            <a:avLst/>
          </a:prstGeom>
        </p:spPr>
        <p:txBody>
          <a:bodyPr lIns="90000" rIns="90000" tIns="46800" bIns="46800"/>
          <a:p>
            <a:endParaRPr/>
          </a:p>
        </p:txBody>
      </p:sp>
    </p:spTree>
  </p:cSld>
</p:sldLayout>
</file>

<file path=ppt/slideLayouts/slideLayout177.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568"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569"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570"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571" name="PlaceHolder 4"/>
          <p:cNvSpPr>
            <a:spLocks noGrp="1"/>
          </p:cNvSpPr>
          <p:nvPr>
            <p:ph type="body"/>
          </p:nvPr>
        </p:nvSpPr>
        <p:spPr>
          <a:xfrm>
            <a:off x="456840" y="3953160"/>
            <a:ext cx="8209080" cy="2148840"/>
          </a:xfrm>
          <a:prstGeom prst="rect">
            <a:avLst/>
          </a:prstGeom>
        </p:spPr>
        <p:txBody>
          <a:bodyPr lIns="90000" rIns="90000" tIns="46800" bIns="46800"/>
          <a:p>
            <a:endParaRPr/>
          </a:p>
        </p:txBody>
      </p:sp>
    </p:spTree>
  </p:cSld>
</p:sldLayout>
</file>

<file path=ppt/slideLayouts/slideLayout178.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572"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573" name="PlaceHolder 2"/>
          <p:cNvSpPr>
            <a:spLocks noGrp="1"/>
          </p:cNvSpPr>
          <p:nvPr>
            <p:ph type="body"/>
          </p:nvPr>
        </p:nvSpPr>
        <p:spPr>
          <a:xfrm>
            <a:off x="456840" y="1599840"/>
            <a:ext cx="8209080" cy="2148840"/>
          </a:xfrm>
          <a:prstGeom prst="rect">
            <a:avLst/>
          </a:prstGeom>
        </p:spPr>
        <p:txBody>
          <a:bodyPr lIns="90000" rIns="90000" tIns="46800" bIns="46800"/>
          <a:p>
            <a:endParaRPr/>
          </a:p>
        </p:txBody>
      </p:sp>
      <p:sp>
        <p:nvSpPr>
          <p:cNvPr id="574" name="PlaceHolder 3"/>
          <p:cNvSpPr>
            <a:spLocks noGrp="1"/>
          </p:cNvSpPr>
          <p:nvPr>
            <p:ph type="body"/>
          </p:nvPr>
        </p:nvSpPr>
        <p:spPr>
          <a:xfrm>
            <a:off x="456840" y="3953160"/>
            <a:ext cx="8209080" cy="2148840"/>
          </a:xfrm>
          <a:prstGeom prst="rect">
            <a:avLst/>
          </a:prstGeom>
        </p:spPr>
        <p:txBody>
          <a:bodyPr lIns="90000" rIns="90000" tIns="46800" bIns="46800"/>
          <a:p>
            <a:endParaRPr/>
          </a:p>
        </p:txBody>
      </p:sp>
    </p:spTree>
  </p:cSld>
</p:sldLayout>
</file>

<file path=ppt/slideLayouts/slideLayout179.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575"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576"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577"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578" name="PlaceHolder 4"/>
          <p:cNvSpPr>
            <a:spLocks noGrp="1"/>
          </p:cNvSpPr>
          <p:nvPr>
            <p:ph type="body"/>
          </p:nvPr>
        </p:nvSpPr>
        <p:spPr>
          <a:xfrm>
            <a:off x="4663080" y="3953160"/>
            <a:ext cx="4005720" cy="2148840"/>
          </a:xfrm>
          <a:prstGeom prst="rect">
            <a:avLst/>
          </a:prstGeom>
        </p:spPr>
        <p:txBody>
          <a:bodyPr lIns="90000" rIns="90000" tIns="46800" bIns="46800"/>
          <a:p>
            <a:endParaRPr/>
          </a:p>
        </p:txBody>
      </p:sp>
      <p:sp>
        <p:nvSpPr>
          <p:cNvPr id="579" name="PlaceHolder 5"/>
          <p:cNvSpPr>
            <a:spLocks noGrp="1"/>
          </p:cNvSpPr>
          <p:nvPr>
            <p:ph type="body"/>
          </p:nvPr>
        </p:nvSpPr>
        <p:spPr>
          <a:xfrm>
            <a:off x="456840" y="3953160"/>
            <a:ext cx="4005720" cy="2148840"/>
          </a:xfrm>
          <a:prstGeom prst="rect">
            <a:avLst/>
          </a:prstGeom>
        </p:spPr>
        <p:txBody>
          <a:bodyPr lIns="90000" rIns="90000" tIns="46800" bIns="46800"/>
          <a:p>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456840" y="274680"/>
            <a:ext cx="8209080" cy="5204880"/>
          </a:xfrm>
          <a:prstGeom prst="rect">
            <a:avLst/>
          </a:prstGeom>
        </p:spPr>
        <p:txBody>
          <a:bodyPr lIns="0" rIns="0" tIns="0" bIns="0" anchor="ctr"/>
          <a:p>
            <a:pPr algn="ctr"/>
            <a:endParaRPr/>
          </a:p>
        </p:txBody>
      </p:sp>
    </p:spTree>
  </p:cSld>
</p:sldLayout>
</file>

<file path=ppt/slideLayouts/slideLayout180.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580"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581" name="PlaceHolder 2"/>
          <p:cNvSpPr>
            <a:spLocks noGrp="1"/>
          </p:cNvSpPr>
          <p:nvPr>
            <p:ph type="body"/>
          </p:nvPr>
        </p:nvSpPr>
        <p:spPr>
          <a:xfrm>
            <a:off x="456840" y="1599840"/>
            <a:ext cx="8209080" cy="4505400"/>
          </a:xfrm>
          <a:prstGeom prst="rect">
            <a:avLst/>
          </a:prstGeom>
        </p:spPr>
        <p:txBody>
          <a:bodyPr lIns="90000" rIns="90000" tIns="46800" bIns="46800"/>
          <a:p>
            <a:endParaRPr/>
          </a:p>
        </p:txBody>
      </p:sp>
      <p:sp>
        <p:nvSpPr>
          <p:cNvPr id="582" name="PlaceHolder 3"/>
          <p:cNvSpPr>
            <a:spLocks noGrp="1"/>
          </p:cNvSpPr>
          <p:nvPr>
            <p:ph type="body"/>
          </p:nvPr>
        </p:nvSpPr>
        <p:spPr>
          <a:xfrm>
            <a:off x="456840" y="1599840"/>
            <a:ext cx="8209080" cy="4505400"/>
          </a:xfrm>
          <a:prstGeom prst="rect">
            <a:avLst/>
          </a:prstGeom>
        </p:spPr>
        <p:txBody>
          <a:bodyPr lIns="90000" rIns="90000" tIns="46800" bIns="46800"/>
          <a:p>
            <a:endParaRPr/>
          </a:p>
        </p:txBody>
      </p:sp>
      <p:pic>
        <p:nvPicPr>
          <p:cNvPr id="583" name="" descr=""/>
          <p:cNvPicPr/>
          <p:nvPr/>
        </p:nvPicPr>
        <p:blipFill>
          <a:blip r:embed="rId2"/>
          <a:stretch>
            <a:fillRect/>
          </a:stretch>
        </p:blipFill>
        <p:spPr>
          <a:xfrm>
            <a:off x="1737720" y="1599480"/>
            <a:ext cx="5646600" cy="4505400"/>
          </a:xfrm>
          <a:prstGeom prst="rect">
            <a:avLst/>
          </a:prstGeom>
          <a:ln>
            <a:noFill/>
          </a:ln>
        </p:spPr>
      </p:pic>
      <p:pic>
        <p:nvPicPr>
          <p:cNvPr id="584" name="" descr=""/>
          <p:cNvPicPr/>
          <p:nvPr/>
        </p:nvPicPr>
        <p:blipFill>
          <a:blip r:embed="rId3"/>
          <a:stretch>
            <a:fillRect/>
          </a:stretch>
        </p:blipFill>
        <p:spPr>
          <a:xfrm>
            <a:off x="1737720" y="1599480"/>
            <a:ext cx="5646600" cy="4505400"/>
          </a:xfrm>
          <a:prstGeom prst="rect">
            <a:avLst/>
          </a:prstGeom>
          <a:ln>
            <a:noFill/>
          </a:ln>
        </p:spPr>
      </p:pic>
    </p:spTree>
  </p:cSld>
</p:sldLayout>
</file>

<file path=ppt/slideLayouts/slideLayout18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8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590"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591" name="PlaceHolder 2"/>
          <p:cNvSpPr>
            <a:spLocks noGrp="1"/>
          </p:cNvSpPr>
          <p:nvPr>
            <p:ph type="subTitle"/>
          </p:nvPr>
        </p:nvSpPr>
        <p:spPr>
          <a:xfrm>
            <a:off x="456840" y="1599840"/>
            <a:ext cx="8209080" cy="4505760"/>
          </a:xfrm>
          <a:prstGeom prst="rect">
            <a:avLst/>
          </a:prstGeom>
        </p:spPr>
        <p:txBody>
          <a:bodyPr lIns="0" rIns="0" tIns="0" bIns="0" anchor="ctr"/>
          <a:p>
            <a:pPr algn="ctr"/>
            <a:endParaRPr/>
          </a:p>
        </p:txBody>
      </p:sp>
    </p:spTree>
  </p:cSld>
</p:sldLayout>
</file>

<file path=ppt/slideLayouts/slideLayout18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592"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593" name="PlaceHolder 2"/>
          <p:cNvSpPr>
            <a:spLocks noGrp="1"/>
          </p:cNvSpPr>
          <p:nvPr>
            <p:ph type="body"/>
          </p:nvPr>
        </p:nvSpPr>
        <p:spPr>
          <a:xfrm>
            <a:off x="456840" y="1599840"/>
            <a:ext cx="8209080" cy="4505400"/>
          </a:xfrm>
          <a:prstGeom prst="rect">
            <a:avLst/>
          </a:prstGeom>
        </p:spPr>
        <p:txBody>
          <a:bodyPr lIns="90000" rIns="90000" tIns="46800" bIns="46800"/>
          <a:p>
            <a:endParaRPr/>
          </a:p>
        </p:txBody>
      </p:sp>
    </p:spTree>
  </p:cSld>
</p:sldLayout>
</file>

<file path=ppt/slideLayouts/slideLayout18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594"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595" name="PlaceHolder 2"/>
          <p:cNvSpPr>
            <a:spLocks noGrp="1"/>
          </p:cNvSpPr>
          <p:nvPr>
            <p:ph type="body"/>
          </p:nvPr>
        </p:nvSpPr>
        <p:spPr>
          <a:xfrm>
            <a:off x="456840" y="1599840"/>
            <a:ext cx="4005720" cy="4505400"/>
          </a:xfrm>
          <a:prstGeom prst="rect">
            <a:avLst/>
          </a:prstGeom>
        </p:spPr>
        <p:txBody>
          <a:bodyPr lIns="90000" rIns="90000" tIns="46800" bIns="46800"/>
          <a:p>
            <a:endParaRPr/>
          </a:p>
        </p:txBody>
      </p:sp>
      <p:sp>
        <p:nvSpPr>
          <p:cNvPr id="596" name="PlaceHolder 3"/>
          <p:cNvSpPr>
            <a:spLocks noGrp="1"/>
          </p:cNvSpPr>
          <p:nvPr>
            <p:ph type="body"/>
          </p:nvPr>
        </p:nvSpPr>
        <p:spPr>
          <a:xfrm>
            <a:off x="4663080" y="1599840"/>
            <a:ext cx="4005720" cy="4505400"/>
          </a:xfrm>
          <a:prstGeom prst="rect">
            <a:avLst/>
          </a:prstGeom>
        </p:spPr>
        <p:txBody>
          <a:bodyPr lIns="90000" rIns="90000" tIns="46800" bIns="46800"/>
          <a:p>
            <a:endParaRPr/>
          </a:p>
        </p:txBody>
      </p:sp>
    </p:spTree>
  </p:cSld>
</p:sldLayout>
</file>

<file path=ppt/slideLayouts/slideLayout18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597"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Tree>
  </p:cSld>
</p:sldLayout>
</file>

<file path=ppt/slideLayouts/slideLayout18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598" name="PlaceHolder 1"/>
          <p:cNvSpPr>
            <a:spLocks noGrp="1"/>
          </p:cNvSpPr>
          <p:nvPr>
            <p:ph type="subTitle"/>
          </p:nvPr>
        </p:nvSpPr>
        <p:spPr>
          <a:xfrm>
            <a:off x="456840" y="274680"/>
            <a:ext cx="8209080" cy="5204880"/>
          </a:xfrm>
          <a:prstGeom prst="rect">
            <a:avLst/>
          </a:prstGeom>
        </p:spPr>
        <p:txBody>
          <a:bodyPr lIns="0" rIns="0" tIns="0" bIns="0" anchor="ctr"/>
          <a:p>
            <a:pPr algn="ctr"/>
            <a:endParaRPr/>
          </a:p>
        </p:txBody>
      </p:sp>
    </p:spTree>
  </p:cSld>
</p:sldLayout>
</file>

<file path=ppt/slideLayouts/slideLayout18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599"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600"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601" name="PlaceHolder 3"/>
          <p:cNvSpPr>
            <a:spLocks noGrp="1"/>
          </p:cNvSpPr>
          <p:nvPr>
            <p:ph type="body"/>
          </p:nvPr>
        </p:nvSpPr>
        <p:spPr>
          <a:xfrm>
            <a:off x="456840" y="3953160"/>
            <a:ext cx="4005720" cy="2148840"/>
          </a:xfrm>
          <a:prstGeom prst="rect">
            <a:avLst/>
          </a:prstGeom>
        </p:spPr>
        <p:txBody>
          <a:bodyPr lIns="90000" rIns="90000" tIns="46800" bIns="46800"/>
          <a:p>
            <a:endParaRPr/>
          </a:p>
        </p:txBody>
      </p:sp>
      <p:sp>
        <p:nvSpPr>
          <p:cNvPr id="602" name="PlaceHolder 4"/>
          <p:cNvSpPr>
            <a:spLocks noGrp="1"/>
          </p:cNvSpPr>
          <p:nvPr>
            <p:ph type="body"/>
          </p:nvPr>
        </p:nvSpPr>
        <p:spPr>
          <a:xfrm>
            <a:off x="4663080" y="1599840"/>
            <a:ext cx="4005720" cy="4505400"/>
          </a:xfrm>
          <a:prstGeom prst="rect">
            <a:avLst/>
          </a:prstGeom>
        </p:spPr>
        <p:txBody>
          <a:bodyPr lIns="90000" rIns="90000" tIns="46800" bIns="46800"/>
          <a:p>
            <a:endParaRPr/>
          </a:p>
        </p:txBody>
      </p:sp>
    </p:spTree>
  </p:cSld>
</p:sldLayout>
</file>

<file path=ppt/slideLayouts/slideLayout18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603"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604" name="PlaceHolder 2"/>
          <p:cNvSpPr>
            <a:spLocks noGrp="1"/>
          </p:cNvSpPr>
          <p:nvPr>
            <p:ph type="body"/>
          </p:nvPr>
        </p:nvSpPr>
        <p:spPr>
          <a:xfrm>
            <a:off x="456840" y="1599840"/>
            <a:ext cx="4005720" cy="4505400"/>
          </a:xfrm>
          <a:prstGeom prst="rect">
            <a:avLst/>
          </a:prstGeom>
        </p:spPr>
        <p:txBody>
          <a:bodyPr lIns="90000" rIns="90000" tIns="46800" bIns="46800"/>
          <a:p>
            <a:endParaRPr/>
          </a:p>
        </p:txBody>
      </p:sp>
      <p:sp>
        <p:nvSpPr>
          <p:cNvPr id="605"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606" name="PlaceHolder 4"/>
          <p:cNvSpPr>
            <a:spLocks noGrp="1"/>
          </p:cNvSpPr>
          <p:nvPr>
            <p:ph type="body"/>
          </p:nvPr>
        </p:nvSpPr>
        <p:spPr>
          <a:xfrm>
            <a:off x="4663080" y="3953160"/>
            <a:ext cx="4005720" cy="2148840"/>
          </a:xfrm>
          <a:prstGeom prst="rect">
            <a:avLst/>
          </a:prstGeom>
        </p:spPr>
        <p:txBody>
          <a:bodyPr lIns="90000" rIns="90000" tIns="46800" bIns="46800"/>
          <a:p>
            <a:endParaRPr/>
          </a:p>
        </p:txBody>
      </p:sp>
    </p:spTree>
  </p:cSld>
</p:sldLayout>
</file>

<file path=ppt/slideLayouts/slideLayout18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607"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608"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609"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610" name="PlaceHolder 4"/>
          <p:cNvSpPr>
            <a:spLocks noGrp="1"/>
          </p:cNvSpPr>
          <p:nvPr>
            <p:ph type="body"/>
          </p:nvPr>
        </p:nvSpPr>
        <p:spPr>
          <a:xfrm>
            <a:off x="456840" y="3953160"/>
            <a:ext cx="8209080" cy="2148840"/>
          </a:xfrm>
          <a:prstGeom prst="rect">
            <a:avLst/>
          </a:prstGeom>
        </p:spPr>
        <p:txBody>
          <a:bodyPr lIns="90000" rIns="90000" tIns="46800" bIns="46800"/>
          <a:p>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54"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55" name="PlaceHolder 3"/>
          <p:cNvSpPr>
            <a:spLocks noGrp="1"/>
          </p:cNvSpPr>
          <p:nvPr>
            <p:ph type="body"/>
          </p:nvPr>
        </p:nvSpPr>
        <p:spPr>
          <a:xfrm>
            <a:off x="456840" y="3953160"/>
            <a:ext cx="4005720" cy="2148840"/>
          </a:xfrm>
          <a:prstGeom prst="rect">
            <a:avLst/>
          </a:prstGeom>
        </p:spPr>
        <p:txBody>
          <a:bodyPr lIns="90000" rIns="90000" tIns="46800" bIns="46800"/>
          <a:p>
            <a:endParaRPr/>
          </a:p>
        </p:txBody>
      </p:sp>
      <p:sp>
        <p:nvSpPr>
          <p:cNvPr id="56" name="PlaceHolder 4"/>
          <p:cNvSpPr>
            <a:spLocks noGrp="1"/>
          </p:cNvSpPr>
          <p:nvPr>
            <p:ph type="body"/>
          </p:nvPr>
        </p:nvSpPr>
        <p:spPr>
          <a:xfrm>
            <a:off x="4663080" y="1599840"/>
            <a:ext cx="4005720" cy="4505400"/>
          </a:xfrm>
          <a:prstGeom prst="rect">
            <a:avLst/>
          </a:prstGeom>
        </p:spPr>
        <p:txBody>
          <a:bodyPr lIns="90000" rIns="90000" tIns="46800" bIns="46800"/>
          <a:p>
            <a:endParaRPr/>
          </a:p>
        </p:txBody>
      </p:sp>
    </p:spTree>
  </p:cSld>
</p:sldLayout>
</file>

<file path=ppt/slideLayouts/slideLayout19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611"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612" name="PlaceHolder 2"/>
          <p:cNvSpPr>
            <a:spLocks noGrp="1"/>
          </p:cNvSpPr>
          <p:nvPr>
            <p:ph type="body"/>
          </p:nvPr>
        </p:nvSpPr>
        <p:spPr>
          <a:xfrm>
            <a:off x="456840" y="1599840"/>
            <a:ext cx="8209080" cy="2148840"/>
          </a:xfrm>
          <a:prstGeom prst="rect">
            <a:avLst/>
          </a:prstGeom>
        </p:spPr>
        <p:txBody>
          <a:bodyPr lIns="90000" rIns="90000" tIns="46800" bIns="46800"/>
          <a:p>
            <a:endParaRPr/>
          </a:p>
        </p:txBody>
      </p:sp>
      <p:sp>
        <p:nvSpPr>
          <p:cNvPr id="613" name="PlaceHolder 3"/>
          <p:cNvSpPr>
            <a:spLocks noGrp="1"/>
          </p:cNvSpPr>
          <p:nvPr>
            <p:ph type="body"/>
          </p:nvPr>
        </p:nvSpPr>
        <p:spPr>
          <a:xfrm>
            <a:off x="456840" y="3953160"/>
            <a:ext cx="8209080" cy="2148840"/>
          </a:xfrm>
          <a:prstGeom prst="rect">
            <a:avLst/>
          </a:prstGeom>
        </p:spPr>
        <p:txBody>
          <a:bodyPr lIns="90000" rIns="90000" tIns="46800" bIns="46800"/>
          <a:p>
            <a:endParaRPr/>
          </a:p>
        </p:txBody>
      </p:sp>
    </p:spTree>
  </p:cSld>
</p:sldLayout>
</file>

<file path=ppt/slideLayouts/slideLayout19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614"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615"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616"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617" name="PlaceHolder 4"/>
          <p:cNvSpPr>
            <a:spLocks noGrp="1"/>
          </p:cNvSpPr>
          <p:nvPr>
            <p:ph type="body"/>
          </p:nvPr>
        </p:nvSpPr>
        <p:spPr>
          <a:xfrm>
            <a:off x="4663080" y="3953160"/>
            <a:ext cx="4005720" cy="2148840"/>
          </a:xfrm>
          <a:prstGeom prst="rect">
            <a:avLst/>
          </a:prstGeom>
        </p:spPr>
        <p:txBody>
          <a:bodyPr lIns="90000" rIns="90000" tIns="46800" bIns="46800"/>
          <a:p>
            <a:endParaRPr/>
          </a:p>
        </p:txBody>
      </p:sp>
      <p:sp>
        <p:nvSpPr>
          <p:cNvPr id="618" name="PlaceHolder 5"/>
          <p:cNvSpPr>
            <a:spLocks noGrp="1"/>
          </p:cNvSpPr>
          <p:nvPr>
            <p:ph type="body"/>
          </p:nvPr>
        </p:nvSpPr>
        <p:spPr>
          <a:xfrm>
            <a:off x="456840" y="3953160"/>
            <a:ext cx="4005720" cy="2148840"/>
          </a:xfrm>
          <a:prstGeom prst="rect">
            <a:avLst/>
          </a:prstGeom>
        </p:spPr>
        <p:txBody>
          <a:bodyPr lIns="90000" rIns="90000" tIns="46800" bIns="46800"/>
          <a:p>
            <a:endParaRPr/>
          </a:p>
        </p:txBody>
      </p:sp>
    </p:spTree>
  </p:cSld>
</p:sldLayout>
</file>

<file path=ppt/slideLayouts/slideLayout19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619"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620" name="PlaceHolder 2"/>
          <p:cNvSpPr>
            <a:spLocks noGrp="1"/>
          </p:cNvSpPr>
          <p:nvPr>
            <p:ph type="body"/>
          </p:nvPr>
        </p:nvSpPr>
        <p:spPr>
          <a:xfrm>
            <a:off x="456840" y="1599840"/>
            <a:ext cx="8209080" cy="4505400"/>
          </a:xfrm>
          <a:prstGeom prst="rect">
            <a:avLst/>
          </a:prstGeom>
        </p:spPr>
        <p:txBody>
          <a:bodyPr lIns="90000" rIns="90000" tIns="46800" bIns="46800"/>
          <a:p>
            <a:endParaRPr/>
          </a:p>
        </p:txBody>
      </p:sp>
      <p:sp>
        <p:nvSpPr>
          <p:cNvPr id="621" name="PlaceHolder 3"/>
          <p:cNvSpPr>
            <a:spLocks noGrp="1"/>
          </p:cNvSpPr>
          <p:nvPr>
            <p:ph type="body"/>
          </p:nvPr>
        </p:nvSpPr>
        <p:spPr>
          <a:xfrm>
            <a:off x="456840" y="1599840"/>
            <a:ext cx="8209080" cy="4505400"/>
          </a:xfrm>
          <a:prstGeom prst="rect">
            <a:avLst/>
          </a:prstGeom>
        </p:spPr>
        <p:txBody>
          <a:bodyPr lIns="90000" rIns="90000" tIns="46800" bIns="46800"/>
          <a:p>
            <a:endParaRPr/>
          </a:p>
        </p:txBody>
      </p:sp>
      <p:pic>
        <p:nvPicPr>
          <p:cNvPr id="622" name="" descr=""/>
          <p:cNvPicPr/>
          <p:nvPr/>
        </p:nvPicPr>
        <p:blipFill>
          <a:blip r:embed="rId2"/>
          <a:stretch>
            <a:fillRect/>
          </a:stretch>
        </p:blipFill>
        <p:spPr>
          <a:xfrm>
            <a:off x="1737720" y="1599480"/>
            <a:ext cx="5646600" cy="4505400"/>
          </a:xfrm>
          <a:prstGeom prst="rect">
            <a:avLst/>
          </a:prstGeom>
          <a:ln>
            <a:noFill/>
          </a:ln>
        </p:spPr>
      </p:pic>
      <p:pic>
        <p:nvPicPr>
          <p:cNvPr id="623" name="" descr=""/>
          <p:cNvPicPr/>
          <p:nvPr/>
        </p:nvPicPr>
        <p:blipFill>
          <a:blip r:embed="rId3"/>
          <a:stretch>
            <a:fillRect/>
          </a:stretch>
        </p:blipFill>
        <p:spPr>
          <a:xfrm>
            <a:off x="1737720" y="1599480"/>
            <a:ext cx="5646600" cy="4505400"/>
          </a:xfrm>
          <a:prstGeom prst="rect">
            <a:avLst/>
          </a:prstGeom>
          <a:ln>
            <a:noFill/>
          </a:ln>
        </p:spPr>
      </p:pic>
    </p:spTree>
  </p:cSld>
</p:sldLayout>
</file>

<file path=ppt/slideLayouts/slideLayout193.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94.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629"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630" name="PlaceHolder 2"/>
          <p:cNvSpPr>
            <a:spLocks noGrp="1"/>
          </p:cNvSpPr>
          <p:nvPr>
            <p:ph type="subTitle"/>
          </p:nvPr>
        </p:nvSpPr>
        <p:spPr>
          <a:xfrm>
            <a:off x="456840" y="1599840"/>
            <a:ext cx="8209080" cy="4505760"/>
          </a:xfrm>
          <a:prstGeom prst="rect">
            <a:avLst/>
          </a:prstGeom>
        </p:spPr>
        <p:txBody>
          <a:bodyPr lIns="0" rIns="0" tIns="0" bIns="0" anchor="ctr"/>
          <a:p>
            <a:pPr algn="ctr"/>
            <a:endParaRPr/>
          </a:p>
        </p:txBody>
      </p:sp>
    </p:spTree>
  </p:cSld>
</p:sldLayout>
</file>

<file path=ppt/slideLayouts/slideLayout195.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631"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632" name="PlaceHolder 2"/>
          <p:cNvSpPr>
            <a:spLocks noGrp="1"/>
          </p:cNvSpPr>
          <p:nvPr>
            <p:ph type="body"/>
          </p:nvPr>
        </p:nvSpPr>
        <p:spPr>
          <a:xfrm>
            <a:off x="456840" y="1599840"/>
            <a:ext cx="8209080" cy="4505400"/>
          </a:xfrm>
          <a:prstGeom prst="rect">
            <a:avLst/>
          </a:prstGeom>
        </p:spPr>
        <p:txBody>
          <a:bodyPr lIns="90000" rIns="90000" tIns="46800" bIns="46800"/>
          <a:p>
            <a:endParaRPr/>
          </a:p>
        </p:txBody>
      </p:sp>
    </p:spTree>
  </p:cSld>
</p:sldLayout>
</file>

<file path=ppt/slideLayouts/slideLayout196.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633"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634" name="PlaceHolder 2"/>
          <p:cNvSpPr>
            <a:spLocks noGrp="1"/>
          </p:cNvSpPr>
          <p:nvPr>
            <p:ph type="body"/>
          </p:nvPr>
        </p:nvSpPr>
        <p:spPr>
          <a:xfrm>
            <a:off x="456840" y="1599840"/>
            <a:ext cx="4005720" cy="4505400"/>
          </a:xfrm>
          <a:prstGeom prst="rect">
            <a:avLst/>
          </a:prstGeom>
        </p:spPr>
        <p:txBody>
          <a:bodyPr lIns="90000" rIns="90000" tIns="46800" bIns="46800"/>
          <a:p>
            <a:endParaRPr/>
          </a:p>
        </p:txBody>
      </p:sp>
      <p:sp>
        <p:nvSpPr>
          <p:cNvPr id="635" name="PlaceHolder 3"/>
          <p:cNvSpPr>
            <a:spLocks noGrp="1"/>
          </p:cNvSpPr>
          <p:nvPr>
            <p:ph type="body"/>
          </p:nvPr>
        </p:nvSpPr>
        <p:spPr>
          <a:xfrm>
            <a:off x="4663080" y="1599840"/>
            <a:ext cx="4005720" cy="4505400"/>
          </a:xfrm>
          <a:prstGeom prst="rect">
            <a:avLst/>
          </a:prstGeom>
        </p:spPr>
        <p:txBody>
          <a:bodyPr lIns="90000" rIns="90000" tIns="46800" bIns="46800"/>
          <a:p>
            <a:endParaRPr/>
          </a:p>
        </p:txBody>
      </p:sp>
    </p:spTree>
  </p:cSld>
</p:sldLayout>
</file>

<file path=ppt/slideLayouts/slideLayout197.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636"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Tree>
  </p:cSld>
</p:sldLayout>
</file>

<file path=ppt/slideLayouts/slideLayout198.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637" name="PlaceHolder 1"/>
          <p:cNvSpPr>
            <a:spLocks noGrp="1"/>
          </p:cNvSpPr>
          <p:nvPr>
            <p:ph type="subTitle"/>
          </p:nvPr>
        </p:nvSpPr>
        <p:spPr>
          <a:xfrm>
            <a:off x="456840" y="274680"/>
            <a:ext cx="8209080" cy="5204880"/>
          </a:xfrm>
          <a:prstGeom prst="rect">
            <a:avLst/>
          </a:prstGeom>
        </p:spPr>
        <p:txBody>
          <a:bodyPr lIns="0" rIns="0" tIns="0" bIns="0" anchor="ctr"/>
          <a:p>
            <a:pPr algn="ctr"/>
            <a:endParaRPr/>
          </a:p>
        </p:txBody>
      </p:sp>
    </p:spTree>
  </p:cSld>
</p:sldLayout>
</file>

<file path=ppt/slideLayouts/slideLayout199.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638"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639"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640" name="PlaceHolder 3"/>
          <p:cNvSpPr>
            <a:spLocks noGrp="1"/>
          </p:cNvSpPr>
          <p:nvPr>
            <p:ph type="body"/>
          </p:nvPr>
        </p:nvSpPr>
        <p:spPr>
          <a:xfrm>
            <a:off x="456840" y="3953160"/>
            <a:ext cx="4005720" cy="2148840"/>
          </a:xfrm>
          <a:prstGeom prst="rect">
            <a:avLst/>
          </a:prstGeom>
        </p:spPr>
        <p:txBody>
          <a:bodyPr lIns="90000" rIns="90000" tIns="46800" bIns="46800"/>
          <a:p>
            <a:endParaRPr/>
          </a:p>
        </p:txBody>
      </p:sp>
      <p:sp>
        <p:nvSpPr>
          <p:cNvPr id="641" name="PlaceHolder 4"/>
          <p:cNvSpPr>
            <a:spLocks noGrp="1"/>
          </p:cNvSpPr>
          <p:nvPr>
            <p:ph type="body"/>
          </p:nvPr>
        </p:nvSpPr>
        <p:spPr>
          <a:xfrm>
            <a:off x="4663080" y="1599840"/>
            <a:ext cx="4005720" cy="4505400"/>
          </a:xfrm>
          <a:prstGeom prst="rect">
            <a:avLst/>
          </a:prstGeom>
        </p:spPr>
        <p:txBody>
          <a:bodyPr lIns="90000" rIns="90000" tIns="46800" bIns="46800"/>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6" name="PlaceHolder 2"/>
          <p:cNvSpPr>
            <a:spLocks noGrp="1"/>
          </p:cNvSpPr>
          <p:nvPr>
            <p:ph type="subTitle"/>
          </p:nvPr>
        </p:nvSpPr>
        <p:spPr>
          <a:xfrm>
            <a:off x="456840" y="1599840"/>
            <a:ext cx="8209080" cy="4505760"/>
          </a:xfrm>
          <a:prstGeom prst="rect">
            <a:avLst/>
          </a:prstGeom>
        </p:spPr>
        <p:txBody>
          <a:bodyPr lIns="0" rIns="0" tIns="0" bIns="0" anchor="ctr"/>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58" name="PlaceHolder 2"/>
          <p:cNvSpPr>
            <a:spLocks noGrp="1"/>
          </p:cNvSpPr>
          <p:nvPr>
            <p:ph type="body"/>
          </p:nvPr>
        </p:nvSpPr>
        <p:spPr>
          <a:xfrm>
            <a:off x="456840" y="1599840"/>
            <a:ext cx="4005720" cy="4505400"/>
          </a:xfrm>
          <a:prstGeom prst="rect">
            <a:avLst/>
          </a:prstGeom>
        </p:spPr>
        <p:txBody>
          <a:bodyPr lIns="90000" rIns="90000" tIns="46800" bIns="46800"/>
          <a:p>
            <a:endParaRPr/>
          </a:p>
        </p:txBody>
      </p:sp>
      <p:sp>
        <p:nvSpPr>
          <p:cNvPr id="59"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60" name="PlaceHolder 4"/>
          <p:cNvSpPr>
            <a:spLocks noGrp="1"/>
          </p:cNvSpPr>
          <p:nvPr>
            <p:ph type="body"/>
          </p:nvPr>
        </p:nvSpPr>
        <p:spPr>
          <a:xfrm>
            <a:off x="4663080" y="3953160"/>
            <a:ext cx="4005720" cy="2148840"/>
          </a:xfrm>
          <a:prstGeom prst="rect">
            <a:avLst/>
          </a:prstGeom>
        </p:spPr>
        <p:txBody>
          <a:bodyPr lIns="90000" rIns="90000" tIns="46800" bIns="46800"/>
          <a:p>
            <a:endParaRPr/>
          </a:p>
        </p:txBody>
      </p:sp>
    </p:spTree>
  </p:cSld>
</p:sldLayout>
</file>

<file path=ppt/slideLayouts/slideLayout200.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642"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643" name="PlaceHolder 2"/>
          <p:cNvSpPr>
            <a:spLocks noGrp="1"/>
          </p:cNvSpPr>
          <p:nvPr>
            <p:ph type="body"/>
          </p:nvPr>
        </p:nvSpPr>
        <p:spPr>
          <a:xfrm>
            <a:off x="456840" y="1599840"/>
            <a:ext cx="4005720" cy="4505400"/>
          </a:xfrm>
          <a:prstGeom prst="rect">
            <a:avLst/>
          </a:prstGeom>
        </p:spPr>
        <p:txBody>
          <a:bodyPr lIns="90000" rIns="90000" tIns="46800" bIns="46800"/>
          <a:p>
            <a:endParaRPr/>
          </a:p>
        </p:txBody>
      </p:sp>
      <p:sp>
        <p:nvSpPr>
          <p:cNvPr id="644"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645" name="PlaceHolder 4"/>
          <p:cNvSpPr>
            <a:spLocks noGrp="1"/>
          </p:cNvSpPr>
          <p:nvPr>
            <p:ph type="body"/>
          </p:nvPr>
        </p:nvSpPr>
        <p:spPr>
          <a:xfrm>
            <a:off x="4663080" y="3953160"/>
            <a:ext cx="4005720" cy="2148840"/>
          </a:xfrm>
          <a:prstGeom prst="rect">
            <a:avLst/>
          </a:prstGeom>
        </p:spPr>
        <p:txBody>
          <a:bodyPr lIns="90000" rIns="90000" tIns="46800" bIns="46800"/>
          <a:p>
            <a:endParaRPr/>
          </a:p>
        </p:txBody>
      </p:sp>
    </p:spTree>
  </p:cSld>
</p:sldLayout>
</file>

<file path=ppt/slideLayouts/slideLayout201.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646"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647"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648"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649" name="PlaceHolder 4"/>
          <p:cNvSpPr>
            <a:spLocks noGrp="1"/>
          </p:cNvSpPr>
          <p:nvPr>
            <p:ph type="body"/>
          </p:nvPr>
        </p:nvSpPr>
        <p:spPr>
          <a:xfrm>
            <a:off x="456840" y="3953160"/>
            <a:ext cx="8209080" cy="2148840"/>
          </a:xfrm>
          <a:prstGeom prst="rect">
            <a:avLst/>
          </a:prstGeom>
        </p:spPr>
        <p:txBody>
          <a:bodyPr lIns="90000" rIns="90000" tIns="46800" bIns="46800"/>
          <a:p>
            <a:endParaRPr/>
          </a:p>
        </p:txBody>
      </p:sp>
    </p:spTree>
  </p:cSld>
</p:sldLayout>
</file>

<file path=ppt/slideLayouts/slideLayout202.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650"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651" name="PlaceHolder 2"/>
          <p:cNvSpPr>
            <a:spLocks noGrp="1"/>
          </p:cNvSpPr>
          <p:nvPr>
            <p:ph type="body"/>
          </p:nvPr>
        </p:nvSpPr>
        <p:spPr>
          <a:xfrm>
            <a:off x="456840" y="1599840"/>
            <a:ext cx="8209080" cy="2148840"/>
          </a:xfrm>
          <a:prstGeom prst="rect">
            <a:avLst/>
          </a:prstGeom>
        </p:spPr>
        <p:txBody>
          <a:bodyPr lIns="90000" rIns="90000" tIns="46800" bIns="46800"/>
          <a:p>
            <a:endParaRPr/>
          </a:p>
        </p:txBody>
      </p:sp>
      <p:sp>
        <p:nvSpPr>
          <p:cNvPr id="652" name="PlaceHolder 3"/>
          <p:cNvSpPr>
            <a:spLocks noGrp="1"/>
          </p:cNvSpPr>
          <p:nvPr>
            <p:ph type="body"/>
          </p:nvPr>
        </p:nvSpPr>
        <p:spPr>
          <a:xfrm>
            <a:off x="456840" y="3953160"/>
            <a:ext cx="8209080" cy="2148840"/>
          </a:xfrm>
          <a:prstGeom prst="rect">
            <a:avLst/>
          </a:prstGeom>
        </p:spPr>
        <p:txBody>
          <a:bodyPr lIns="90000" rIns="90000" tIns="46800" bIns="46800"/>
          <a:p>
            <a:endParaRPr/>
          </a:p>
        </p:txBody>
      </p:sp>
    </p:spTree>
  </p:cSld>
</p:sldLayout>
</file>

<file path=ppt/slideLayouts/slideLayout203.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653"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654"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655"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656" name="PlaceHolder 4"/>
          <p:cNvSpPr>
            <a:spLocks noGrp="1"/>
          </p:cNvSpPr>
          <p:nvPr>
            <p:ph type="body"/>
          </p:nvPr>
        </p:nvSpPr>
        <p:spPr>
          <a:xfrm>
            <a:off x="4663080" y="3953160"/>
            <a:ext cx="4005720" cy="2148840"/>
          </a:xfrm>
          <a:prstGeom prst="rect">
            <a:avLst/>
          </a:prstGeom>
        </p:spPr>
        <p:txBody>
          <a:bodyPr lIns="90000" rIns="90000" tIns="46800" bIns="46800"/>
          <a:p>
            <a:endParaRPr/>
          </a:p>
        </p:txBody>
      </p:sp>
      <p:sp>
        <p:nvSpPr>
          <p:cNvPr id="657" name="PlaceHolder 5"/>
          <p:cNvSpPr>
            <a:spLocks noGrp="1"/>
          </p:cNvSpPr>
          <p:nvPr>
            <p:ph type="body"/>
          </p:nvPr>
        </p:nvSpPr>
        <p:spPr>
          <a:xfrm>
            <a:off x="456840" y="3953160"/>
            <a:ext cx="4005720" cy="2148840"/>
          </a:xfrm>
          <a:prstGeom prst="rect">
            <a:avLst/>
          </a:prstGeom>
        </p:spPr>
        <p:txBody>
          <a:bodyPr lIns="90000" rIns="90000" tIns="46800" bIns="46800"/>
          <a:p>
            <a:endParaRPr/>
          </a:p>
        </p:txBody>
      </p:sp>
    </p:spTree>
  </p:cSld>
</p:sldLayout>
</file>

<file path=ppt/slideLayouts/slideLayout204.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658"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659" name="PlaceHolder 2"/>
          <p:cNvSpPr>
            <a:spLocks noGrp="1"/>
          </p:cNvSpPr>
          <p:nvPr>
            <p:ph type="body"/>
          </p:nvPr>
        </p:nvSpPr>
        <p:spPr>
          <a:xfrm>
            <a:off x="456840" y="1599840"/>
            <a:ext cx="8209080" cy="4505400"/>
          </a:xfrm>
          <a:prstGeom prst="rect">
            <a:avLst/>
          </a:prstGeom>
        </p:spPr>
        <p:txBody>
          <a:bodyPr lIns="90000" rIns="90000" tIns="46800" bIns="46800"/>
          <a:p>
            <a:endParaRPr/>
          </a:p>
        </p:txBody>
      </p:sp>
      <p:sp>
        <p:nvSpPr>
          <p:cNvPr id="660" name="PlaceHolder 3"/>
          <p:cNvSpPr>
            <a:spLocks noGrp="1"/>
          </p:cNvSpPr>
          <p:nvPr>
            <p:ph type="body"/>
          </p:nvPr>
        </p:nvSpPr>
        <p:spPr>
          <a:xfrm>
            <a:off x="456840" y="1599840"/>
            <a:ext cx="8209080" cy="4505400"/>
          </a:xfrm>
          <a:prstGeom prst="rect">
            <a:avLst/>
          </a:prstGeom>
        </p:spPr>
        <p:txBody>
          <a:bodyPr lIns="90000" rIns="90000" tIns="46800" bIns="46800"/>
          <a:p>
            <a:endParaRPr/>
          </a:p>
        </p:txBody>
      </p:sp>
      <p:pic>
        <p:nvPicPr>
          <p:cNvPr id="661" name="" descr=""/>
          <p:cNvPicPr/>
          <p:nvPr/>
        </p:nvPicPr>
        <p:blipFill>
          <a:blip r:embed="rId2"/>
          <a:stretch>
            <a:fillRect/>
          </a:stretch>
        </p:blipFill>
        <p:spPr>
          <a:xfrm>
            <a:off x="1737720" y="1599480"/>
            <a:ext cx="5646600" cy="4505400"/>
          </a:xfrm>
          <a:prstGeom prst="rect">
            <a:avLst/>
          </a:prstGeom>
          <a:ln>
            <a:noFill/>
          </a:ln>
        </p:spPr>
      </p:pic>
      <p:pic>
        <p:nvPicPr>
          <p:cNvPr id="662" name="" descr=""/>
          <p:cNvPicPr/>
          <p:nvPr/>
        </p:nvPicPr>
        <p:blipFill>
          <a:blip r:embed="rId3"/>
          <a:stretch>
            <a:fillRect/>
          </a:stretch>
        </p:blipFill>
        <p:spPr>
          <a:xfrm>
            <a:off x="1737720" y="1599480"/>
            <a:ext cx="5646600" cy="4505400"/>
          </a:xfrm>
          <a:prstGeom prst="rect">
            <a:avLst/>
          </a:prstGeom>
          <a:ln>
            <a:noFill/>
          </a:ln>
        </p:spPr>
      </p:pic>
    </p:spTree>
  </p:cSld>
</p:sldLayout>
</file>

<file path=ppt/slideLayouts/slideLayout205.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206.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668"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669" name="PlaceHolder 2"/>
          <p:cNvSpPr>
            <a:spLocks noGrp="1"/>
          </p:cNvSpPr>
          <p:nvPr>
            <p:ph type="subTitle"/>
          </p:nvPr>
        </p:nvSpPr>
        <p:spPr>
          <a:xfrm>
            <a:off x="456840" y="1599840"/>
            <a:ext cx="8209080" cy="4505760"/>
          </a:xfrm>
          <a:prstGeom prst="rect">
            <a:avLst/>
          </a:prstGeom>
        </p:spPr>
        <p:txBody>
          <a:bodyPr lIns="0" rIns="0" tIns="0" bIns="0" anchor="ctr"/>
          <a:p>
            <a:pPr algn="ctr"/>
            <a:endParaRPr/>
          </a:p>
        </p:txBody>
      </p:sp>
    </p:spTree>
  </p:cSld>
</p:sldLayout>
</file>

<file path=ppt/slideLayouts/slideLayout207.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670"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671" name="PlaceHolder 2"/>
          <p:cNvSpPr>
            <a:spLocks noGrp="1"/>
          </p:cNvSpPr>
          <p:nvPr>
            <p:ph type="body"/>
          </p:nvPr>
        </p:nvSpPr>
        <p:spPr>
          <a:xfrm>
            <a:off x="456840" y="1599840"/>
            <a:ext cx="8209080" cy="4505400"/>
          </a:xfrm>
          <a:prstGeom prst="rect">
            <a:avLst/>
          </a:prstGeom>
        </p:spPr>
        <p:txBody>
          <a:bodyPr lIns="90000" rIns="90000" tIns="46800" bIns="46800"/>
          <a:p>
            <a:endParaRPr/>
          </a:p>
        </p:txBody>
      </p:sp>
    </p:spTree>
  </p:cSld>
</p:sldLayout>
</file>

<file path=ppt/slideLayouts/slideLayout208.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672"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673" name="PlaceHolder 2"/>
          <p:cNvSpPr>
            <a:spLocks noGrp="1"/>
          </p:cNvSpPr>
          <p:nvPr>
            <p:ph type="body"/>
          </p:nvPr>
        </p:nvSpPr>
        <p:spPr>
          <a:xfrm>
            <a:off x="456840" y="1599840"/>
            <a:ext cx="4005720" cy="4505400"/>
          </a:xfrm>
          <a:prstGeom prst="rect">
            <a:avLst/>
          </a:prstGeom>
        </p:spPr>
        <p:txBody>
          <a:bodyPr lIns="90000" rIns="90000" tIns="46800" bIns="46800"/>
          <a:p>
            <a:endParaRPr/>
          </a:p>
        </p:txBody>
      </p:sp>
      <p:sp>
        <p:nvSpPr>
          <p:cNvPr id="674" name="PlaceHolder 3"/>
          <p:cNvSpPr>
            <a:spLocks noGrp="1"/>
          </p:cNvSpPr>
          <p:nvPr>
            <p:ph type="body"/>
          </p:nvPr>
        </p:nvSpPr>
        <p:spPr>
          <a:xfrm>
            <a:off x="4663080" y="1599840"/>
            <a:ext cx="4005720" cy="4505400"/>
          </a:xfrm>
          <a:prstGeom prst="rect">
            <a:avLst/>
          </a:prstGeom>
        </p:spPr>
        <p:txBody>
          <a:bodyPr lIns="90000" rIns="90000" tIns="46800" bIns="46800"/>
          <a:p>
            <a:endParaRPr/>
          </a:p>
        </p:txBody>
      </p:sp>
    </p:spTree>
  </p:cSld>
</p:sldLayout>
</file>

<file path=ppt/slideLayouts/slideLayout209.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675"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62"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63"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64" name="PlaceHolder 4"/>
          <p:cNvSpPr>
            <a:spLocks noGrp="1"/>
          </p:cNvSpPr>
          <p:nvPr>
            <p:ph type="body"/>
          </p:nvPr>
        </p:nvSpPr>
        <p:spPr>
          <a:xfrm>
            <a:off x="456840" y="3953160"/>
            <a:ext cx="8209080" cy="2148840"/>
          </a:xfrm>
          <a:prstGeom prst="rect">
            <a:avLst/>
          </a:prstGeom>
        </p:spPr>
        <p:txBody>
          <a:bodyPr lIns="90000" rIns="90000" tIns="46800" bIns="46800"/>
          <a:p>
            <a:endParaRPr/>
          </a:p>
        </p:txBody>
      </p:sp>
    </p:spTree>
  </p:cSld>
</p:sldLayout>
</file>

<file path=ppt/slideLayouts/slideLayout210.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676" name="PlaceHolder 1"/>
          <p:cNvSpPr>
            <a:spLocks noGrp="1"/>
          </p:cNvSpPr>
          <p:nvPr>
            <p:ph type="subTitle"/>
          </p:nvPr>
        </p:nvSpPr>
        <p:spPr>
          <a:xfrm>
            <a:off x="456840" y="274680"/>
            <a:ext cx="8209080" cy="5204880"/>
          </a:xfrm>
          <a:prstGeom prst="rect">
            <a:avLst/>
          </a:prstGeom>
        </p:spPr>
        <p:txBody>
          <a:bodyPr lIns="0" rIns="0" tIns="0" bIns="0" anchor="ctr"/>
          <a:p>
            <a:pPr algn="ctr"/>
            <a:endParaRPr/>
          </a:p>
        </p:txBody>
      </p:sp>
    </p:spTree>
  </p:cSld>
</p:sldLayout>
</file>

<file path=ppt/slideLayouts/slideLayout211.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677"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678"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679" name="PlaceHolder 3"/>
          <p:cNvSpPr>
            <a:spLocks noGrp="1"/>
          </p:cNvSpPr>
          <p:nvPr>
            <p:ph type="body"/>
          </p:nvPr>
        </p:nvSpPr>
        <p:spPr>
          <a:xfrm>
            <a:off x="456840" y="3953160"/>
            <a:ext cx="4005720" cy="2148840"/>
          </a:xfrm>
          <a:prstGeom prst="rect">
            <a:avLst/>
          </a:prstGeom>
        </p:spPr>
        <p:txBody>
          <a:bodyPr lIns="90000" rIns="90000" tIns="46800" bIns="46800"/>
          <a:p>
            <a:endParaRPr/>
          </a:p>
        </p:txBody>
      </p:sp>
      <p:sp>
        <p:nvSpPr>
          <p:cNvPr id="680" name="PlaceHolder 4"/>
          <p:cNvSpPr>
            <a:spLocks noGrp="1"/>
          </p:cNvSpPr>
          <p:nvPr>
            <p:ph type="body"/>
          </p:nvPr>
        </p:nvSpPr>
        <p:spPr>
          <a:xfrm>
            <a:off x="4663080" y="1599840"/>
            <a:ext cx="4005720" cy="4505400"/>
          </a:xfrm>
          <a:prstGeom prst="rect">
            <a:avLst/>
          </a:prstGeom>
        </p:spPr>
        <p:txBody>
          <a:bodyPr lIns="90000" rIns="90000" tIns="46800" bIns="46800"/>
          <a:p>
            <a:endParaRPr/>
          </a:p>
        </p:txBody>
      </p:sp>
    </p:spTree>
  </p:cSld>
</p:sldLayout>
</file>

<file path=ppt/slideLayouts/slideLayout212.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681"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682" name="PlaceHolder 2"/>
          <p:cNvSpPr>
            <a:spLocks noGrp="1"/>
          </p:cNvSpPr>
          <p:nvPr>
            <p:ph type="body"/>
          </p:nvPr>
        </p:nvSpPr>
        <p:spPr>
          <a:xfrm>
            <a:off x="456840" y="1599840"/>
            <a:ext cx="4005720" cy="4505400"/>
          </a:xfrm>
          <a:prstGeom prst="rect">
            <a:avLst/>
          </a:prstGeom>
        </p:spPr>
        <p:txBody>
          <a:bodyPr lIns="90000" rIns="90000" tIns="46800" bIns="46800"/>
          <a:p>
            <a:endParaRPr/>
          </a:p>
        </p:txBody>
      </p:sp>
      <p:sp>
        <p:nvSpPr>
          <p:cNvPr id="683"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684" name="PlaceHolder 4"/>
          <p:cNvSpPr>
            <a:spLocks noGrp="1"/>
          </p:cNvSpPr>
          <p:nvPr>
            <p:ph type="body"/>
          </p:nvPr>
        </p:nvSpPr>
        <p:spPr>
          <a:xfrm>
            <a:off x="4663080" y="3953160"/>
            <a:ext cx="4005720" cy="2148840"/>
          </a:xfrm>
          <a:prstGeom prst="rect">
            <a:avLst/>
          </a:prstGeom>
        </p:spPr>
        <p:txBody>
          <a:bodyPr lIns="90000" rIns="90000" tIns="46800" bIns="46800"/>
          <a:p>
            <a:endParaRPr/>
          </a:p>
        </p:txBody>
      </p:sp>
    </p:spTree>
  </p:cSld>
</p:sldLayout>
</file>

<file path=ppt/slideLayouts/slideLayout213.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685"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686"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687"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688" name="PlaceHolder 4"/>
          <p:cNvSpPr>
            <a:spLocks noGrp="1"/>
          </p:cNvSpPr>
          <p:nvPr>
            <p:ph type="body"/>
          </p:nvPr>
        </p:nvSpPr>
        <p:spPr>
          <a:xfrm>
            <a:off x="456840" y="3953160"/>
            <a:ext cx="8209080" cy="2148840"/>
          </a:xfrm>
          <a:prstGeom prst="rect">
            <a:avLst/>
          </a:prstGeom>
        </p:spPr>
        <p:txBody>
          <a:bodyPr lIns="90000" rIns="90000" tIns="46800" bIns="46800"/>
          <a:p>
            <a:endParaRPr/>
          </a:p>
        </p:txBody>
      </p:sp>
    </p:spTree>
  </p:cSld>
</p:sldLayout>
</file>

<file path=ppt/slideLayouts/slideLayout214.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689"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690" name="PlaceHolder 2"/>
          <p:cNvSpPr>
            <a:spLocks noGrp="1"/>
          </p:cNvSpPr>
          <p:nvPr>
            <p:ph type="body"/>
          </p:nvPr>
        </p:nvSpPr>
        <p:spPr>
          <a:xfrm>
            <a:off x="456840" y="1599840"/>
            <a:ext cx="8209080" cy="2148840"/>
          </a:xfrm>
          <a:prstGeom prst="rect">
            <a:avLst/>
          </a:prstGeom>
        </p:spPr>
        <p:txBody>
          <a:bodyPr lIns="90000" rIns="90000" tIns="46800" bIns="46800"/>
          <a:p>
            <a:endParaRPr/>
          </a:p>
        </p:txBody>
      </p:sp>
      <p:sp>
        <p:nvSpPr>
          <p:cNvPr id="691" name="PlaceHolder 3"/>
          <p:cNvSpPr>
            <a:spLocks noGrp="1"/>
          </p:cNvSpPr>
          <p:nvPr>
            <p:ph type="body"/>
          </p:nvPr>
        </p:nvSpPr>
        <p:spPr>
          <a:xfrm>
            <a:off x="456840" y="3953160"/>
            <a:ext cx="8209080" cy="2148840"/>
          </a:xfrm>
          <a:prstGeom prst="rect">
            <a:avLst/>
          </a:prstGeom>
        </p:spPr>
        <p:txBody>
          <a:bodyPr lIns="90000" rIns="90000" tIns="46800" bIns="46800"/>
          <a:p>
            <a:endParaRPr/>
          </a:p>
        </p:txBody>
      </p:sp>
    </p:spTree>
  </p:cSld>
</p:sldLayout>
</file>

<file path=ppt/slideLayouts/slideLayout215.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692"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693"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694"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695" name="PlaceHolder 4"/>
          <p:cNvSpPr>
            <a:spLocks noGrp="1"/>
          </p:cNvSpPr>
          <p:nvPr>
            <p:ph type="body"/>
          </p:nvPr>
        </p:nvSpPr>
        <p:spPr>
          <a:xfrm>
            <a:off x="4663080" y="3953160"/>
            <a:ext cx="4005720" cy="2148840"/>
          </a:xfrm>
          <a:prstGeom prst="rect">
            <a:avLst/>
          </a:prstGeom>
        </p:spPr>
        <p:txBody>
          <a:bodyPr lIns="90000" rIns="90000" tIns="46800" bIns="46800"/>
          <a:p>
            <a:endParaRPr/>
          </a:p>
        </p:txBody>
      </p:sp>
      <p:sp>
        <p:nvSpPr>
          <p:cNvPr id="696" name="PlaceHolder 5"/>
          <p:cNvSpPr>
            <a:spLocks noGrp="1"/>
          </p:cNvSpPr>
          <p:nvPr>
            <p:ph type="body"/>
          </p:nvPr>
        </p:nvSpPr>
        <p:spPr>
          <a:xfrm>
            <a:off x="456840" y="3953160"/>
            <a:ext cx="4005720" cy="2148840"/>
          </a:xfrm>
          <a:prstGeom prst="rect">
            <a:avLst/>
          </a:prstGeom>
        </p:spPr>
        <p:txBody>
          <a:bodyPr lIns="90000" rIns="90000" tIns="46800" bIns="46800"/>
          <a:p>
            <a:endParaRPr/>
          </a:p>
        </p:txBody>
      </p:sp>
    </p:spTree>
  </p:cSld>
</p:sldLayout>
</file>

<file path=ppt/slideLayouts/slideLayout216.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697"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698" name="PlaceHolder 2"/>
          <p:cNvSpPr>
            <a:spLocks noGrp="1"/>
          </p:cNvSpPr>
          <p:nvPr>
            <p:ph type="body"/>
          </p:nvPr>
        </p:nvSpPr>
        <p:spPr>
          <a:xfrm>
            <a:off x="456840" y="1599840"/>
            <a:ext cx="8209080" cy="4505400"/>
          </a:xfrm>
          <a:prstGeom prst="rect">
            <a:avLst/>
          </a:prstGeom>
        </p:spPr>
        <p:txBody>
          <a:bodyPr lIns="90000" rIns="90000" tIns="46800" bIns="46800"/>
          <a:p>
            <a:endParaRPr/>
          </a:p>
        </p:txBody>
      </p:sp>
      <p:sp>
        <p:nvSpPr>
          <p:cNvPr id="699" name="PlaceHolder 3"/>
          <p:cNvSpPr>
            <a:spLocks noGrp="1"/>
          </p:cNvSpPr>
          <p:nvPr>
            <p:ph type="body"/>
          </p:nvPr>
        </p:nvSpPr>
        <p:spPr>
          <a:xfrm>
            <a:off x="456840" y="1599840"/>
            <a:ext cx="8209080" cy="4505400"/>
          </a:xfrm>
          <a:prstGeom prst="rect">
            <a:avLst/>
          </a:prstGeom>
        </p:spPr>
        <p:txBody>
          <a:bodyPr lIns="90000" rIns="90000" tIns="46800" bIns="46800"/>
          <a:p>
            <a:endParaRPr/>
          </a:p>
        </p:txBody>
      </p:sp>
      <p:pic>
        <p:nvPicPr>
          <p:cNvPr id="700" name="" descr=""/>
          <p:cNvPicPr/>
          <p:nvPr/>
        </p:nvPicPr>
        <p:blipFill>
          <a:blip r:embed="rId2"/>
          <a:stretch>
            <a:fillRect/>
          </a:stretch>
        </p:blipFill>
        <p:spPr>
          <a:xfrm>
            <a:off x="1737720" y="1599480"/>
            <a:ext cx="5646600" cy="4505400"/>
          </a:xfrm>
          <a:prstGeom prst="rect">
            <a:avLst/>
          </a:prstGeom>
          <a:ln>
            <a:noFill/>
          </a:ln>
        </p:spPr>
      </p:pic>
      <p:pic>
        <p:nvPicPr>
          <p:cNvPr id="701" name="" descr=""/>
          <p:cNvPicPr/>
          <p:nvPr/>
        </p:nvPicPr>
        <p:blipFill>
          <a:blip r:embed="rId3"/>
          <a:stretch>
            <a:fillRect/>
          </a:stretch>
        </p:blipFill>
        <p:spPr>
          <a:xfrm>
            <a:off x="1737720" y="1599480"/>
            <a:ext cx="5646600" cy="4505400"/>
          </a:xfrm>
          <a:prstGeom prst="rect">
            <a:avLst/>
          </a:prstGeom>
          <a:ln>
            <a:noFill/>
          </a:ln>
        </p:spPr>
      </p:pic>
    </p:spTree>
  </p:cSld>
</p:sldLayout>
</file>

<file path=ppt/slideLayouts/slideLayout217.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218.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707"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708" name="PlaceHolder 2"/>
          <p:cNvSpPr>
            <a:spLocks noGrp="1"/>
          </p:cNvSpPr>
          <p:nvPr>
            <p:ph type="subTitle"/>
          </p:nvPr>
        </p:nvSpPr>
        <p:spPr>
          <a:xfrm>
            <a:off x="456840" y="1599840"/>
            <a:ext cx="8209080" cy="4505760"/>
          </a:xfrm>
          <a:prstGeom prst="rect">
            <a:avLst/>
          </a:prstGeom>
        </p:spPr>
        <p:txBody>
          <a:bodyPr lIns="0" rIns="0" tIns="0" bIns="0" anchor="ctr"/>
          <a:p>
            <a:pPr algn="ctr"/>
            <a:endParaRPr/>
          </a:p>
        </p:txBody>
      </p:sp>
    </p:spTree>
  </p:cSld>
</p:sldLayout>
</file>

<file path=ppt/slideLayouts/slideLayout219.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709"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710" name="PlaceHolder 2"/>
          <p:cNvSpPr>
            <a:spLocks noGrp="1"/>
          </p:cNvSpPr>
          <p:nvPr>
            <p:ph type="body"/>
          </p:nvPr>
        </p:nvSpPr>
        <p:spPr>
          <a:xfrm>
            <a:off x="456840" y="1599840"/>
            <a:ext cx="8209080" cy="4505400"/>
          </a:xfrm>
          <a:prstGeom prst="rect">
            <a:avLst/>
          </a:prstGeom>
        </p:spPr>
        <p:txBody>
          <a:bodyPr lIns="90000" rIns="90000" tIns="46800" bIns="46800"/>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66" name="PlaceHolder 2"/>
          <p:cNvSpPr>
            <a:spLocks noGrp="1"/>
          </p:cNvSpPr>
          <p:nvPr>
            <p:ph type="body"/>
          </p:nvPr>
        </p:nvSpPr>
        <p:spPr>
          <a:xfrm>
            <a:off x="456840" y="1599840"/>
            <a:ext cx="8209080" cy="2148840"/>
          </a:xfrm>
          <a:prstGeom prst="rect">
            <a:avLst/>
          </a:prstGeom>
        </p:spPr>
        <p:txBody>
          <a:bodyPr lIns="90000" rIns="90000" tIns="46800" bIns="46800"/>
          <a:p>
            <a:endParaRPr/>
          </a:p>
        </p:txBody>
      </p:sp>
      <p:sp>
        <p:nvSpPr>
          <p:cNvPr id="67" name="PlaceHolder 3"/>
          <p:cNvSpPr>
            <a:spLocks noGrp="1"/>
          </p:cNvSpPr>
          <p:nvPr>
            <p:ph type="body"/>
          </p:nvPr>
        </p:nvSpPr>
        <p:spPr>
          <a:xfrm>
            <a:off x="456840" y="3953160"/>
            <a:ext cx="8209080" cy="2148840"/>
          </a:xfrm>
          <a:prstGeom prst="rect">
            <a:avLst/>
          </a:prstGeom>
        </p:spPr>
        <p:txBody>
          <a:bodyPr lIns="90000" rIns="90000" tIns="46800" bIns="46800"/>
          <a:p>
            <a:endParaRPr/>
          </a:p>
        </p:txBody>
      </p:sp>
    </p:spTree>
  </p:cSld>
</p:sldLayout>
</file>

<file path=ppt/slideLayouts/slideLayout220.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711"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712" name="PlaceHolder 2"/>
          <p:cNvSpPr>
            <a:spLocks noGrp="1"/>
          </p:cNvSpPr>
          <p:nvPr>
            <p:ph type="body"/>
          </p:nvPr>
        </p:nvSpPr>
        <p:spPr>
          <a:xfrm>
            <a:off x="456840" y="1599840"/>
            <a:ext cx="4005720" cy="4505400"/>
          </a:xfrm>
          <a:prstGeom prst="rect">
            <a:avLst/>
          </a:prstGeom>
        </p:spPr>
        <p:txBody>
          <a:bodyPr lIns="90000" rIns="90000" tIns="46800" bIns="46800"/>
          <a:p>
            <a:endParaRPr/>
          </a:p>
        </p:txBody>
      </p:sp>
      <p:sp>
        <p:nvSpPr>
          <p:cNvPr id="713" name="PlaceHolder 3"/>
          <p:cNvSpPr>
            <a:spLocks noGrp="1"/>
          </p:cNvSpPr>
          <p:nvPr>
            <p:ph type="body"/>
          </p:nvPr>
        </p:nvSpPr>
        <p:spPr>
          <a:xfrm>
            <a:off x="4663080" y="1599840"/>
            <a:ext cx="4005720" cy="4505400"/>
          </a:xfrm>
          <a:prstGeom prst="rect">
            <a:avLst/>
          </a:prstGeom>
        </p:spPr>
        <p:txBody>
          <a:bodyPr lIns="90000" rIns="90000" tIns="46800" bIns="46800"/>
          <a:p>
            <a:endParaRPr/>
          </a:p>
        </p:txBody>
      </p:sp>
    </p:spTree>
  </p:cSld>
</p:sldLayout>
</file>

<file path=ppt/slideLayouts/slideLayout221.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714"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Tree>
  </p:cSld>
</p:sldLayout>
</file>

<file path=ppt/slideLayouts/slideLayout222.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715" name="PlaceHolder 1"/>
          <p:cNvSpPr>
            <a:spLocks noGrp="1"/>
          </p:cNvSpPr>
          <p:nvPr>
            <p:ph type="subTitle"/>
          </p:nvPr>
        </p:nvSpPr>
        <p:spPr>
          <a:xfrm>
            <a:off x="456840" y="274680"/>
            <a:ext cx="8209080" cy="5204880"/>
          </a:xfrm>
          <a:prstGeom prst="rect">
            <a:avLst/>
          </a:prstGeom>
        </p:spPr>
        <p:txBody>
          <a:bodyPr lIns="0" rIns="0" tIns="0" bIns="0" anchor="ctr"/>
          <a:p>
            <a:pPr algn="ctr"/>
            <a:endParaRPr/>
          </a:p>
        </p:txBody>
      </p:sp>
    </p:spTree>
  </p:cSld>
</p:sldLayout>
</file>

<file path=ppt/slideLayouts/slideLayout223.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716"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717"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718" name="PlaceHolder 3"/>
          <p:cNvSpPr>
            <a:spLocks noGrp="1"/>
          </p:cNvSpPr>
          <p:nvPr>
            <p:ph type="body"/>
          </p:nvPr>
        </p:nvSpPr>
        <p:spPr>
          <a:xfrm>
            <a:off x="456840" y="3953160"/>
            <a:ext cx="4005720" cy="2148840"/>
          </a:xfrm>
          <a:prstGeom prst="rect">
            <a:avLst/>
          </a:prstGeom>
        </p:spPr>
        <p:txBody>
          <a:bodyPr lIns="90000" rIns="90000" tIns="46800" bIns="46800"/>
          <a:p>
            <a:endParaRPr/>
          </a:p>
        </p:txBody>
      </p:sp>
      <p:sp>
        <p:nvSpPr>
          <p:cNvPr id="719" name="PlaceHolder 4"/>
          <p:cNvSpPr>
            <a:spLocks noGrp="1"/>
          </p:cNvSpPr>
          <p:nvPr>
            <p:ph type="body"/>
          </p:nvPr>
        </p:nvSpPr>
        <p:spPr>
          <a:xfrm>
            <a:off x="4663080" y="1599840"/>
            <a:ext cx="4005720" cy="4505400"/>
          </a:xfrm>
          <a:prstGeom prst="rect">
            <a:avLst/>
          </a:prstGeom>
        </p:spPr>
        <p:txBody>
          <a:bodyPr lIns="90000" rIns="90000" tIns="46800" bIns="46800"/>
          <a:p>
            <a:endParaRPr/>
          </a:p>
        </p:txBody>
      </p:sp>
    </p:spTree>
  </p:cSld>
</p:sldLayout>
</file>

<file path=ppt/slideLayouts/slideLayout224.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720"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721" name="PlaceHolder 2"/>
          <p:cNvSpPr>
            <a:spLocks noGrp="1"/>
          </p:cNvSpPr>
          <p:nvPr>
            <p:ph type="body"/>
          </p:nvPr>
        </p:nvSpPr>
        <p:spPr>
          <a:xfrm>
            <a:off x="456840" y="1599840"/>
            <a:ext cx="4005720" cy="4505400"/>
          </a:xfrm>
          <a:prstGeom prst="rect">
            <a:avLst/>
          </a:prstGeom>
        </p:spPr>
        <p:txBody>
          <a:bodyPr lIns="90000" rIns="90000" tIns="46800" bIns="46800"/>
          <a:p>
            <a:endParaRPr/>
          </a:p>
        </p:txBody>
      </p:sp>
      <p:sp>
        <p:nvSpPr>
          <p:cNvPr id="722"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723" name="PlaceHolder 4"/>
          <p:cNvSpPr>
            <a:spLocks noGrp="1"/>
          </p:cNvSpPr>
          <p:nvPr>
            <p:ph type="body"/>
          </p:nvPr>
        </p:nvSpPr>
        <p:spPr>
          <a:xfrm>
            <a:off x="4663080" y="3953160"/>
            <a:ext cx="4005720" cy="2148840"/>
          </a:xfrm>
          <a:prstGeom prst="rect">
            <a:avLst/>
          </a:prstGeom>
        </p:spPr>
        <p:txBody>
          <a:bodyPr lIns="90000" rIns="90000" tIns="46800" bIns="46800"/>
          <a:p>
            <a:endParaRPr/>
          </a:p>
        </p:txBody>
      </p:sp>
    </p:spTree>
  </p:cSld>
</p:sldLayout>
</file>

<file path=ppt/slideLayouts/slideLayout225.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724"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725"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726"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727" name="PlaceHolder 4"/>
          <p:cNvSpPr>
            <a:spLocks noGrp="1"/>
          </p:cNvSpPr>
          <p:nvPr>
            <p:ph type="body"/>
          </p:nvPr>
        </p:nvSpPr>
        <p:spPr>
          <a:xfrm>
            <a:off x="456840" y="3953160"/>
            <a:ext cx="8209080" cy="2148840"/>
          </a:xfrm>
          <a:prstGeom prst="rect">
            <a:avLst/>
          </a:prstGeom>
        </p:spPr>
        <p:txBody>
          <a:bodyPr lIns="90000" rIns="90000" tIns="46800" bIns="46800"/>
          <a:p>
            <a:endParaRPr/>
          </a:p>
        </p:txBody>
      </p:sp>
    </p:spTree>
  </p:cSld>
</p:sldLayout>
</file>

<file path=ppt/slideLayouts/slideLayout226.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728"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729" name="PlaceHolder 2"/>
          <p:cNvSpPr>
            <a:spLocks noGrp="1"/>
          </p:cNvSpPr>
          <p:nvPr>
            <p:ph type="body"/>
          </p:nvPr>
        </p:nvSpPr>
        <p:spPr>
          <a:xfrm>
            <a:off x="456840" y="1599840"/>
            <a:ext cx="8209080" cy="2148840"/>
          </a:xfrm>
          <a:prstGeom prst="rect">
            <a:avLst/>
          </a:prstGeom>
        </p:spPr>
        <p:txBody>
          <a:bodyPr lIns="90000" rIns="90000" tIns="46800" bIns="46800"/>
          <a:p>
            <a:endParaRPr/>
          </a:p>
        </p:txBody>
      </p:sp>
      <p:sp>
        <p:nvSpPr>
          <p:cNvPr id="730" name="PlaceHolder 3"/>
          <p:cNvSpPr>
            <a:spLocks noGrp="1"/>
          </p:cNvSpPr>
          <p:nvPr>
            <p:ph type="body"/>
          </p:nvPr>
        </p:nvSpPr>
        <p:spPr>
          <a:xfrm>
            <a:off x="456840" y="3953160"/>
            <a:ext cx="8209080" cy="2148840"/>
          </a:xfrm>
          <a:prstGeom prst="rect">
            <a:avLst/>
          </a:prstGeom>
        </p:spPr>
        <p:txBody>
          <a:bodyPr lIns="90000" rIns="90000" tIns="46800" bIns="46800"/>
          <a:p>
            <a:endParaRPr/>
          </a:p>
        </p:txBody>
      </p:sp>
    </p:spTree>
  </p:cSld>
</p:sldLayout>
</file>

<file path=ppt/slideLayouts/slideLayout227.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731"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732"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733"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734" name="PlaceHolder 4"/>
          <p:cNvSpPr>
            <a:spLocks noGrp="1"/>
          </p:cNvSpPr>
          <p:nvPr>
            <p:ph type="body"/>
          </p:nvPr>
        </p:nvSpPr>
        <p:spPr>
          <a:xfrm>
            <a:off x="4663080" y="3953160"/>
            <a:ext cx="4005720" cy="2148840"/>
          </a:xfrm>
          <a:prstGeom prst="rect">
            <a:avLst/>
          </a:prstGeom>
        </p:spPr>
        <p:txBody>
          <a:bodyPr lIns="90000" rIns="90000" tIns="46800" bIns="46800"/>
          <a:p>
            <a:endParaRPr/>
          </a:p>
        </p:txBody>
      </p:sp>
      <p:sp>
        <p:nvSpPr>
          <p:cNvPr id="735" name="PlaceHolder 5"/>
          <p:cNvSpPr>
            <a:spLocks noGrp="1"/>
          </p:cNvSpPr>
          <p:nvPr>
            <p:ph type="body"/>
          </p:nvPr>
        </p:nvSpPr>
        <p:spPr>
          <a:xfrm>
            <a:off x="456840" y="3953160"/>
            <a:ext cx="4005720" cy="2148840"/>
          </a:xfrm>
          <a:prstGeom prst="rect">
            <a:avLst/>
          </a:prstGeom>
        </p:spPr>
        <p:txBody>
          <a:bodyPr lIns="90000" rIns="90000" tIns="46800" bIns="46800"/>
          <a:p>
            <a:endParaRPr/>
          </a:p>
        </p:txBody>
      </p:sp>
    </p:spTree>
  </p:cSld>
</p:sldLayout>
</file>

<file path=ppt/slideLayouts/slideLayout228.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736"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737" name="PlaceHolder 2"/>
          <p:cNvSpPr>
            <a:spLocks noGrp="1"/>
          </p:cNvSpPr>
          <p:nvPr>
            <p:ph type="body"/>
          </p:nvPr>
        </p:nvSpPr>
        <p:spPr>
          <a:xfrm>
            <a:off x="456840" y="1599840"/>
            <a:ext cx="8209080" cy="4505400"/>
          </a:xfrm>
          <a:prstGeom prst="rect">
            <a:avLst/>
          </a:prstGeom>
        </p:spPr>
        <p:txBody>
          <a:bodyPr lIns="90000" rIns="90000" tIns="46800" bIns="46800"/>
          <a:p>
            <a:endParaRPr/>
          </a:p>
        </p:txBody>
      </p:sp>
      <p:sp>
        <p:nvSpPr>
          <p:cNvPr id="738" name="PlaceHolder 3"/>
          <p:cNvSpPr>
            <a:spLocks noGrp="1"/>
          </p:cNvSpPr>
          <p:nvPr>
            <p:ph type="body"/>
          </p:nvPr>
        </p:nvSpPr>
        <p:spPr>
          <a:xfrm>
            <a:off x="456840" y="1599840"/>
            <a:ext cx="8209080" cy="4505400"/>
          </a:xfrm>
          <a:prstGeom prst="rect">
            <a:avLst/>
          </a:prstGeom>
        </p:spPr>
        <p:txBody>
          <a:bodyPr lIns="90000" rIns="90000" tIns="46800" bIns="46800"/>
          <a:p>
            <a:endParaRPr/>
          </a:p>
        </p:txBody>
      </p:sp>
      <p:pic>
        <p:nvPicPr>
          <p:cNvPr id="739" name="" descr=""/>
          <p:cNvPicPr/>
          <p:nvPr/>
        </p:nvPicPr>
        <p:blipFill>
          <a:blip r:embed="rId2"/>
          <a:stretch>
            <a:fillRect/>
          </a:stretch>
        </p:blipFill>
        <p:spPr>
          <a:xfrm>
            <a:off x="1737720" y="1599480"/>
            <a:ext cx="5646600" cy="4505400"/>
          </a:xfrm>
          <a:prstGeom prst="rect">
            <a:avLst/>
          </a:prstGeom>
          <a:ln>
            <a:noFill/>
          </a:ln>
        </p:spPr>
      </p:pic>
      <p:pic>
        <p:nvPicPr>
          <p:cNvPr id="740" name="" descr=""/>
          <p:cNvPicPr/>
          <p:nvPr/>
        </p:nvPicPr>
        <p:blipFill>
          <a:blip r:embed="rId3"/>
          <a:stretch>
            <a:fillRect/>
          </a:stretch>
        </p:blipFill>
        <p:spPr>
          <a:xfrm>
            <a:off x="1737720" y="1599480"/>
            <a:ext cx="5646600" cy="4505400"/>
          </a:xfrm>
          <a:prstGeom prst="rect">
            <a:avLst/>
          </a:prstGeom>
          <a:ln>
            <a:noFill/>
          </a:ln>
        </p:spPr>
      </p:pic>
    </p:spTree>
  </p:cSld>
</p:sldLayout>
</file>

<file path=ppt/slideLayouts/slideLayout229.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69"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70"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71" name="PlaceHolder 4"/>
          <p:cNvSpPr>
            <a:spLocks noGrp="1"/>
          </p:cNvSpPr>
          <p:nvPr>
            <p:ph type="body"/>
          </p:nvPr>
        </p:nvSpPr>
        <p:spPr>
          <a:xfrm>
            <a:off x="4663080" y="3953160"/>
            <a:ext cx="4005720" cy="2148840"/>
          </a:xfrm>
          <a:prstGeom prst="rect">
            <a:avLst/>
          </a:prstGeom>
        </p:spPr>
        <p:txBody>
          <a:bodyPr lIns="90000" rIns="90000" tIns="46800" bIns="46800"/>
          <a:p>
            <a:endParaRPr/>
          </a:p>
        </p:txBody>
      </p:sp>
      <p:sp>
        <p:nvSpPr>
          <p:cNvPr id="72" name="PlaceHolder 5"/>
          <p:cNvSpPr>
            <a:spLocks noGrp="1"/>
          </p:cNvSpPr>
          <p:nvPr>
            <p:ph type="body"/>
          </p:nvPr>
        </p:nvSpPr>
        <p:spPr>
          <a:xfrm>
            <a:off x="456840" y="3953160"/>
            <a:ext cx="4005720" cy="2148840"/>
          </a:xfrm>
          <a:prstGeom prst="rect">
            <a:avLst/>
          </a:prstGeom>
        </p:spPr>
        <p:txBody>
          <a:bodyPr lIns="90000" rIns="90000" tIns="46800" bIns="46800"/>
          <a:p>
            <a:endParaRPr/>
          </a:p>
        </p:txBody>
      </p:sp>
    </p:spTree>
  </p:cSld>
</p:sldLayout>
</file>

<file path=ppt/slideLayouts/slideLayout230.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746"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747" name="PlaceHolder 2"/>
          <p:cNvSpPr>
            <a:spLocks noGrp="1"/>
          </p:cNvSpPr>
          <p:nvPr>
            <p:ph type="subTitle"/>
          </p:nvPr>
        </p:nvSpPr>
        <p:spPr>
          <a:xfrm>
            <a:off x="456840" y="1599840"/>
            <a:ext cx="8209080" cy="4505760"/>
          </a:xfrm>
          <a:prstGeom prst="rect">
            <a:avLst/>
          </a:prstGeom>
        </p:spPr>
        <p:txBody>
          <a:bodyPr lIns="0" rIns="0" tIns="0" bIns="0" anchor="ctr"/>
          <a:p>
            <a:pPr algn="ctr"/>
            <a:endParaRPr/>
          </a:p>
        </p:txBody>
      </p:sp>
    </p:spTree>
  </p:cSld>
</p:sldLayout>
</file>

<file path=ppt/slideLayouts/slideLayout231.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748"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749" name="PlaceHolder 2"/>
          <p:cNvSpPr>
            <a:spLocks noGrp="1"/>
          </p:cNvSpPr>
          <p:nvPr>
            <p:ph type="body"/>
          </p:nvPr>
        </p:nvSpPr>
        <p:spPr>
          <a:xfrm>
            <a:off x="456840" y="1599840"/>
            <a:ext cx="8209080" cy="4505400"/>
          </a:xfrm>
          <a:prstGeom prst="rect">
            <a:avLst/>
          </a:prstGeom>
        </p:spPr>
        <p:txBody>
          <a:bodyPr lIns="90000" rIns="90000" tIns="46800" bIns="46800"/>
          <a:p>
            <a:endParaRPr/>
          </a:p>
        </p:txBody>
      </p:sp>
    </p:spTree>
  </p:cSld>
</p:sldLayout>
</file>

<file path=ppt/slideLayouts/slideLayout232.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750"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751" name="PlaceHolder 2"/>
          <p:cNvSpPr>
            <a:spLocks noGrp="1"/>
          </p:cNvSpPr>
          <p:nvPr>
            <p:ph type="body"/>
          </p:nvPr>
        </p:nvSpPr>
        <p:spPr>
          <a:xfrm>
            <a:off x="456840" y="1599840"/>
            <a:ext cx="4005720" cy="4505400"/>
          </a:xfrm>
          <a:prstGeom prst="rect">
            <a:avLst/>
          </a:prstGeom>
        </p:spPr>
        <p:txBody>
          <a:bodyPr lIns="90000" rIns="90000" tIns="46800" bIns="46800"/>
          <a:p>
            <a:endParaRPr/>
          </a:p>
        </p:txBody>
      </p:sp>
      <p:sp>
        <p:nvSpPr>
          <p:cNvPr id="752" name="PlaceHolder 3"/>
          <p:cNvSpPr>
            <a:spLocks noGrp="1"/>
          </p:cNvSpPr>
          <p:nvPr>
            <p:ph type="body"/>
          </p:nvPr>
        </p:nvSpPr>
        <p:spPr>
          <a:xfrm>
            <a:off x="4663080" y="1599840"/>
            <a:ext cx="4005720" cy="4505400"/>
          </a:xfrm>
          <a:prstGeom prst="rect">
            <a:avLst/>
          </a:prstGeom>
        </p:spPr>
        <p:txBody>
          <a:bodyPr lIns="90000" rIns="90000" tIns="46800" bIns="46800"/>
          <a:p>
            <a:endParaRPr/>
          </a:p>
        </p:txBody>
      </p:sp>
    </p:spTree>
  </p:cSld>
</p:sldLayout>
</file>

<file path=ppt/slideLayouts/slideLayout233.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753"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Tree>
  </p:cSld>
</p:sldLayout>
</file>

<file path=ppt/slideLayouts/slideLayout234.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754" name="PlaceHolder 1"/>
          <p:cNvSpPr>
            <a:spLocks noGrp="1"/>
          </p:cNvSpPr>
          <p:nvPr>
            <p:ph type="subTitle"/>
          </p:nvPr>
        </p:nvSpPr>
        <p:spPr>
          <a:xfrm>
            <a:off x="456840" y="274680"/>
            <a:ext cx="8209080" cy="5204880"/>
          </a:xfrm>
          <a:prstGeom prst="rect">
            <a:avLst/>
          </a:prstGeom>
        </p:spPr>
        <p:txBody>
          <a:bodyPr lIns="0" rIns="0" tIns="0" bIns="0" anchor="ctr"/>
          <a:p>
            <a:pPr algn="ctr"/>
            <a:endParaRPr/>
          </a:p>
        </p:txBody>
      </p:sp>
    </p:spTree>
  </p:cSld>
</p:sldLayout>
</file>

<file path=ppt/slideLayouts/slideLayout235.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755"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756"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757" name="PlaceHolder 3"/>
          <p:cNvSpPr>
            <a:spLocks noGrp="1"/>
          </p:cNvSpPr>
          <p:nvPr>
            <p:ph type="body"/>
          </p:nvPr>
        </p:nvSpPr>
        <p:spPr>
          <a:xfrm>
            <a:off x="456840" y="3953160"/>
            <a:ext cx="4005720" cy="2148840"/>
          </a:xfrm>
          <a:prstGeom prst="rect">
            <a:avLst/>
          </a:prstGeom>
        </p:spPr>
        <p:txBody>
          <a:bodyPr lIns="90000" rIns="90000" tIns="46800" bIns="46800"/>
          <a:p>
            <a:endParaRPr/>
          </a:p>
        </p:txBody>
      </p:sp>
      <p:sp>
        <p:nvSpPr>
          <p:cNvPr id="758" name="PlaceHolder 4"/>
          <p:cNvSpPr>
            <a:spLocks noGrp="1"/>
          </p:cNvSpPr>
          <p:nvPr>
            <p:ph type="body"/>
          </p:nvPr>
        </p:nvSpPr>
        <p:spPr>
          <a:xfrm>
            <a:off x="4663080" y="1599840"/>
            <a:ext cx="4005720" cy="4505400"/>
          </a:xfrm>
          <a:prstGeom prst="rect">
            <a:avLst/>
          </a:prstGeom>
        </p:spPr>
        <p:txBody>
          <a:bodyPr lIns="90000" rIns="90000" tIns="46800" bIns="46800"/>
          <a:p>
            <a:endParaRPr/>
          </a:p>
        </p:txBody>
      </p:sp>
    </p:spTree>
  </p:cSld>
</p:sldLayout>
</file>

<file path=ppt/slideLayouts/slideLayout236.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759"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760" name="PlaceHolder 2"/>
          <p:cNvSpPr>
            <a:spLocks noGrp="1"/>
          </p:cNvSpPr>
          <p:nvPr>
            <p:ph type="body"/>
          </p:nvPr>
        </p:nvSpPr>
        <p:spPr>
          <a:xfrm>
            <a:off x="456840" y="1599840"/>
            <a:ext cx="4005720" cy="4505400"/>
          </a:xfrm>
          <a:prstGeom prst="rect">
            <a:avLst/>
          </a:prstGeom>
        </p:spPr>
        <p:txBody>
          <a:bodyPr lIns="90000" rIns="90000" tIns="46800" bIns="46800"/>
          <a:p>
            <a:endParaRPr/>
          </a:p>
        </p:txBody>
      </p:sp>
      <p:sp>
        <p:nvSpPr>
          <p:cNvPr id="761"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762" name="PlaceHolder 4"/>
          <p:cNvSpPr>
            <a:spLocks noGrp="1"/>
          </p:cNvSpPr>
          <p:nvPr>
            <p:ph type="body"/>
          </p:nvPr>
        </p:nvSpPr>
        <p:spPr>
          <a:xfrm>
            <a:off x="4663080" y="3953160"/>
            <a:ext cx="4005720" cy="2148840"/>
          </a:xfrm>
          <a:prstGeom prst="rect">
            <a:avLst/>
          </a:prstGeom>
        </p:spPr>
        <p:txBody>
          <a:bodyPr lIns="90000" rIns="90000" tIns="46800" bIns="46800"/>
          <a:p>
            <a:endParaRPr/>
          </a:p>
        </p:txBody>
      </p:sp>
    </p:spTree>
  </p:cSld>
</p:sldLayout>
</file>

<file path=ppt/slideLayouts/slideLayout237.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763"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764"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765"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766" name="PlaceHolder 4"/>
          <p:cNvSpPr>
            <a:spLocks noGrp="1"/>
          </p:cNvSpPr>
          <p:nvPr>
            <p:ph type="body"/>
          </p:nvPr>
        </p:nvSpPr>
        <p:spPr>
          <a:xfrm>
            <a:off x="456840" y="3953160"/>
            <a:ext cx="8209080" cy="2148840"/>
          </a:xfrm>
          <a:prstGeom prst="rect">
            <a:avLst/>
          </a:prstGeom>
        </p:spPr>
        <p:txBody>
          <a:bodyPr lIns="90000" rIns="90000" tIns="46800" bIns="46800"/>
          <a:p>
            <a:endParaRPr/>
          </a:p>
        </p:txBody>
      </p:sp>
    </p:spTree>
  </p:cSld>
</p:sldLayout>
</file>

<file path=ppt/slideLayouts/slideLayout238.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767"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768" name="PlaceHolder 2"/>
          <p:cNvSpPr>
            <a:spLocks noGrp="1"/>
          </p:cNvSpPr>
          <p:nvPr>
            <p:ph type="body"/>
          </p:nvPr>
        </p:nvSpPr>
        <p:spPr>
          <a:xfrm>
            <a:off x="456840" y="1599840"/>
            <a:ext cx="8209080" cy="2148840"/>
          </a:xfrm>
          <a:prstGeom prst="rect">
            <a:avLst/>
          </a:prstGeom>
        </p:spPr>
        <p:txBody>
          <a:bodyPr lIns="90000" rIns="90000" tIns="46800" bIns="46800"/>
          <a:p>
            <a:endParaRPr/>
          </a:p>
        </p:txBody>
      </p:sp>
      <p:sp>
        <p:nvSpPr>
          <p:cNvPr id="769" name="PlaceHolder 3"/>
          <p:cNvSpPr>
            <a:spLocks noGrp="1"/>
          </p:cNvSpPr>
          <p:nvPr>
            <p:ph type="body"/>
          </p:nvPr>
        </p:nvSpPr>
        <p:spPr>
          <a:xfrm>
            <a:off x="456840" y="3953160"/>
            <a:ext cx="8209080" cy="2148840"/>
          </a:xfrm>
          <a:prstGeom prst="rect">
            <a:avLst/>
          </a:prstGeom>
        </p:spPr>
        <p:txBody>
          <a:bodyPr lIns="90000" rIns="90000" tIns="46800" bIns="46800"/>
          <a:p>
            <a:endParaRPr/>
          </a:p>
        </p:txBody>
      </p:sp>
    </p:spTree>
  </p:cSld>
</p:sldLayout>
</file>

<file path=ppt/slideLayouts/slideLayout239.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770"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771"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772"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773" name="PlaceHolder 4"/>
          <p:cNvSpPr>
            <a:spLocks noGrp="1"/>
          </p:cNvSpPr>
          <p:nvPr>
            <p:ph type="body"/>
          </p:nvPr>
        </p:nvSpPr>
        <p:spPr>
          <a:xfrm>
            <a:off x="4663080" y="3953160"/>
            <a:ext cx="4005720" cy="2148840"/>
          </a:xfrm>
          <a:prstGeom prst="rect">
            <a:avLst/>
          </a:prstGeom>
        </p:spPr>
        <p:txBody>
          <a:bodyPr lIns="90000" rIns="90000" tIns="46800" bIns="46800"/>
          <a:p>
            <a:endParaRPr/>
          </a:p>
        </p:txBody>
      </p:sp>
      <p:sp>
        <p:nvSpPr>
          <p:cNvPr id="774" name="PlaceHolder 5"/>
          <p:cNvSpPr>
            <a:spLocks noGrp="1"/>
          </p:cNvSpPr>
          <p:nvPr>
            <p:ph type="body"/>
          </p:nvPr>
        </p:nvSpPr>
        <p:spPr>
          <a:xfrm>
            <a:off x="456840" y="3953160"/>
            <a:ext cx="4005720" cy="2148840"/>
          </a:xfrm>
          <a:prstGeom prst="rect">
            <a:avLst/>
          </a:prstGeom>
        </p:spPr>
        <p:txBody>
          <a:bodyPr lIns="90000" rIns="90000" tIns="46800" bIns="46800"/>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74" name="PlaceHolder 2"/>
          <p:cNvSpPr>
            <a:spLocks noGrp="1"/>
          </p:cNvSpPr>
          <p:nvPr>
            <p:ph type="body"/>
          </p:nvPr>
        </p:nvSpPr>
        <p:spPr>
          <a:xfrm>
            <a:off x="456840" y="1599840"/>
            <a:ext cx="8209080" cy="4505400"/>
          </a:xfrm>
          <a:prstGeom prst="rect">
            <a:avLst/>
          </a:prstGeom>
        </p:spPr>
        <p:txBody>
          <a:bodyPr lIns="90000" rIns="90000" tIns="46800" bIns="46800"/>
          <a:p>
            <a:endParaRPr/>
          </a:p>
        </p:txBody>
      </p:sp>
      <p:sp>
        <p:nvSpPr>
          <p:cNvPr id="75" name="PlaceHolder 3"/>
          <p:cNvSpPr>
            <a:spLocks noGrp="1"/>
          </p:cNvSpPr>
          <p:nvPr>
            <p:ph type="body"/>
          </p:nvPr>
        </p:nvSpPr>
        <p:spPr>
          <a:xfrm>
            <a:off x="456840" y="1599840"/>
            <a:ext cx="8209080" cy="4505400"/>
          </a:xfrm>
          <a:prstGeom prst="rect">
            <a:avLst/>
          </a:prstGeom>
        </p:spPr>
        <p:txBody>
          <a:bodyPr lIns="90000" rIns="90000" tIns="46800" bIns="46800"/>
          <a:p>
            <a:endParaRPr/>
          </a:p>
        </p:txBody>
      </p:sp>
      <p:pic>
        <p:nvPicPr>
          <p:cNvPr id="76" name="" descr=""/>
          <p:cNvPicPr/>
          <p:nvPr/>
        </p:nvPicPr>
        <p:blipFill>
          <a:blip r:embed="rId2"/>
          <a:stretch>
            <a:fillRect/>
          </a:stretch>
        </p:blipFill>
        <p:spPr>
          <a:xfrm>
            <a:off x="1737720" y="1599480"/>
            <a:ext cx="5646600" cy="4505400"/>
          </a:xfrm>
          <a:prstGeom prst="rect">
            <a:avLst/>
          </a:prstGeom>
          <a:ln>
            <a:noFill/>
          </a:ln>
        </p:spPr>
      </p:pic>
      <p:pic>
        <p:nvPicPr>
          <p:cNvPr id="77" name="" descr=""/>
          <p:cNvPicPr/>
          <p:nvPr/>
        </p:nvPicPr>
        <p:blipFill>
          <a:blip r:embed="rId3"/>
          <a:stretch>
            <a:fillRect/>
          </a:stretch>
        </p:blipFill>
        <p:spPr>
          <a:xfrm>
            <a:off x="1737720" y="1599480"/>
            <a:ext cx="5646600" cy="4505400"/>
          </a:xfrm>
          <a:prstGeom prst="rect">
            <a:avLst/>
          </a:prstGeom>
          <a:ln>
            <a:noFill/>
          </a:ln>
        </p:spPr>
      </p:pic>
    </p:spTree>
  </p:cSld>
</p:sldLayout>
</file>

<file path=ppt/slideLayouts/slideLayout240.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775"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776" name="PlaceHolder 2"/>
          <p:cNvSpPr>
            <a:spLocks noGrp="1"/>
          </p:cNvSpPr>
          <p:nvPr>
            <p:ph type="body"/>
          </p:nvPr>
        </p:nvSpPr>
        <p:spPr>
          <a:xfrm>
            <a:off x="456840" y="1599840"/>
            <a:ext cx="8209080" cy="4505400"/>
          </a:xfrm>
          <a:prstGeom prst="rect">
            <a:avLst/>
          </a:prstGeom>
        </p:spPr>
        <p:txBody>
          <a:bodyPr lIns="90000" rIns="90000" tIns="46800" bIns="46800"/>
          <a:p>
            <a:endParaRPr/>
          </a:p>
        </p:txBody>
      </p:sp>
      <p:sp>
        <p:nvSpPr>
          <p:cNvPr id="777" name="PlaceHolder 3"/>
          <p:cNvSpPr>
            <a:spLocks noGrp="1"/>
          </p:cNvSpPr>
          <p:nvPr>
            <p:ph type="body"/>
          </p:nvPr>
        </p:nvSpPr>
        <p:spPr>
          <a:xfrm>
            <a:off x="456840" y="1599840"/>
            <a:ext cx="8209080" cy="4505400"/>
          </a:xfrm>
          <a:prstGeom prst="rect">
            <a:avLst/>
          </a:prstGeom>
        </p:spPr>
        <p:txBody>
          <a:bodyPr lIns="90000" rIns="90000" tIns="46800" bIns="46800"/>
          <a:p>
            <a:endParaRPr/>
          </a:p>
        </p:txBody>
      </p:sp>
      <p:pic>
        <p:nvPicPr>
          <p:cNvPr id="778" name="" descr=""/>
          <p:cNvPicPr/>
          <p:nvPr/>
        </p:nvPicPr>
        <p:blipFill>
          <a:blip r:embed="rId2"/>
          <a:stretch>
            <a:fillRect/>
          </a:stretch>
        </p:blipFill>
        <p:spPr>
          <a:xfrm>
            <a:off x="1737720" y="1599480"/>
            <a:ext cx="5646600" cy="4505400"/>
          </a:xfrm>
          <a:prstGeom prst="rect">
            <a:avLst/>
          </a:prstGeom>
          <a:ln>
            <a:noFill/>
          </a:ln>
        </p:spPr>
      </p:pic>
      <p:pic>
        <p:nvPicPr>
          <p:cNvPr id="779" name="" descr=""/>
          <p:cNvPicPr/>
          <p:nvPr/>
        </p:nvPicPr>
        <p:blipFill>
          <a:blip r:embed="rId3"/>
          <a:stretch>
            <a:fillRect/>
          </a:stretch>
        </p:blipFill>
        <p:spPr>
          <a:xfrm>
            <a:off x="1737720" y="1599480"/>
            <a:ext cx="5646600" cy="4505400"/>
          </a:xfrm>
          <a:prstGeom prst="rect">
            <a:avLst/>
          </a:prstGeom>
          <a:ln>
            <a:noFill/>
          </a:ln>
        </p:spPr>
      </p:pic>
    </p:spTree>
  </p:cSld>
</p:sldLayout>
</file>

<file path=ppt/slideLayouts/slideLayout24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24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785"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786" name="PlaceHolder 2"/>
          <p:cNvSpPr>
            <a:spLocks noGrp="1"/>
          </p:cNvSpPr>
          <p:nvPr>
            <p:ph type="subTitle"/>
          </p:nvPr>
        </p:nvSpPr>
        <p:spPr>
          <a:xfrm>
            <a:off x="456840" y="1599840"/>
            <a:ext cx="8209080" cy="4505760"/>
          </a:xfrm>
          <a:prstGeom prst="rect">
            <a:avLst/>
          </a:prstGeom>
        </p:spPr>
        <p:txBody>
          <a:bodyPr lIns="0" rIns="0" tIns="0" bIns="0" anchor="ctr"/>
          <a:p>
            <a:pPr algn="ctr"/>
            <a:endParaRPr/>
          </a:p>
        </p:txBody>
      </p:sp>
    </p:spTree>
  </p:cSld>
</p:sldLayout>
</file>

<file path=ppt/slideLayouts/slideLayout24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787"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788" name="PlaceHolder 2"/>
          <p:cNvSpPr>
            <a:spLocks noGrp="1"/>
          </p:cNvSpPr>
          <p:nvPr>
            <p:ph type="body"/>
          </p:nvPr>
        </p:nvSpPr>
        <p:spPr>
          <a:xfrm>
            <a:off x="456840" y="1599840"/>
            <a:ext cx="8209080" cy="4505400"/>
          </a:xfrm>
          <a:prstGeom prst="rect">
            <a:avLst/>
          </a:prstGeom>
        </p:spPr>
        <p:txBody>
          <a:bodyPr lIns="90000" rIns="90000" tIns="46800" bIns="46800"/>
          <a:p>
            <a:endParaRPr/>
          </a:p>
        </p:txBody>
      </p:sp>
    </p:spTree>
  </p:cSld>
</p:sldLayout>
</file>

<file path=ppt/slideLayouts/slideLayout24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789"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790" name="PlaceHolder 2"/>
          <p:cNvSpPr>
            <a:spLocks noGrp="1"/>
          </p:cNvSpPr>
          <p:nvPr>
            <p:ph type="body"/>
          </p:nvPr>
        </p:nvSpPr>
        <p:spPr>
          <a:xfrm>
            <a:off x="456840" y="1599840"/>
            <a:ext cx="4005720" cy="4505400"/>
          </a:xfrm>
          <a:prstGeom prst="rect">
            <a:avLst/>
          </a:prstGeom>
        </p:spPr>
        <p:txBody>
          <a:bodyPr lIns="90000" rIns="90000" tIns="46800" bIns="46800"/>
          <a:p>
            <a:endParaRPr/>
          </a:p>
        </p:txBody>
      </p:sp>
      <p:sp>
        <p:nvSpPr>
          <p:cNvPr id="791" name="PlaceHolder 3"/>
          <p:cNvSpPr>
            <a:spLocks noGrp="1"/>
          </p:cNvSpPr>
          <p:nvPr>
            <p:ph type="body"/>
          </p:nvPr>
        </p:nvSpPr>
        <p:spPr>
          <a:xfrm>
            <a:off x="4663080" y="1599840"/>
            <a:ext cx="4005720" cy="4505400"/>
          </a:xfrm>
          <a:prstGeom prst="rect">
            <a:avLst/>
          </a:prstGeom>
        </p:spPr>
        <p:txBody>
          <a:bodyPr lIns="90000" rIns="90000" tIns="46800" bIns="46800"/>
          <a:p>
            <a:endParaRPr/>
          </a:p>
        </p:txBody>
      </p:sp>
    </p:spTree>
  </p:cSld>
</p:sldLayout>
</file>

<file path=ppt/slideLayouts/slideLayout24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792"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Tree>
  </p:cSld>
</p:sldLayout>
</file>

<file path=ppt/slideLayouts/slideLayout24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793" name="PlaceHolder 1"/>
          <p:cNvSpPr>
            <a:spLocks noGrp="1"/>
          </p:cNvSpPr>
          <p:nvPr>
            <p:ph type="subTitle"/>
          </p:nvPr>
        </p:nvSpPr>
        <p:spPr>
          <a:xfrm>
            <a:off x="456840" y="274680"/>
            <a:ext cx="8209080" cy="5204880"/>
          </a:xfrm>
          <a:prstGeom prst="rect">
            <a:avLst/>
          </a:prstGeom>
        </p:spPr>
        <p:txBody>
          <a:bodyPr lIns="0" rIns="0" tIns="0" bIns="0" anchor="ctr"/>
          <a:p>
            <a:pPr algn="ctr"/>
            <a:endParaRPr/>
          </a:p>
        </p:txBody>
      </p:sp>
    </p:spTree>
  </p:cSld>
</p:sldLayout>
</file>

<file path=ppt/slideLayouts/slideLayout24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794"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795"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796" name="PlaceHolder 3"/>
          <p:cNvSpPr>
            <a:spLocks noGrp="1"/>
          </p:cNvSpPr>
          <p:nvPr>
            <p:ph type="body"/>
          </p:nvPr>
        </p:nvSpPr>
        <p:spPr>
          <a:xfrm>
            <a:off x="456840" y="3953160"/>
            <a:ext cx="4005720" cy="2148840"/>
          </a:xfrm>
          <a:prstGeom prst="rect">
            <a:avLst/>
          </a:prstGeom>
        </p:spPr>
        <p:txBody>
          <a:bodyPr lIns="90000" rIns="90000" tIns="46800" bIns="46800"/>
          <a:p>
            <a:endParaRPr/>
          </a:p>
        </p:txBody>
      </p:sp>
      <p:sp>
        <p:nvSpPr>
          <p:cNvPr id="797" name="PlaceHolder 4"/>
          <p:cNvSpPr>
            <a:spLocks noGrp="1"/>
          </p:cNvSpPr>
          <p:nvPr>
            <p:ph type="body"/>
          </p:nvPr>
        </p:nvSpPr>
        <p:spPr>
          <a:xfrm>
            <a:off x="4663080" y="1599840"/>
            <a:ext cx="4005720" cy="4505400"/>
          </a:xfrm>
          <a:prstGeom prst="rect">
            <a:avLst/>
          </a:prstGeom>
        </p:spPr>
        <p:txBody>
          <a:bodyPr lIns="90000" rIns="90000" tIns="46800" bIns="46800"/>
          <a:p>
            <a:endParaRPr/>
          </a:p>
        </p:txBody>
      </p:sp>
    </p:spTree>
  </p:cSld>
</p:sldLayout>
</file>

<file path=ppt/slideLayouts/slideLayout24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798"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799" name="PlaceHolder 2"/>
          <p:cNvSpPr>
            <a:spLocks noGrp="1"/>
          </p:cNvSpPr>
          <p:nvPr>
            <p:ph type="body"/>
          </p:nvPr>
        </p:nvSpPr>
        <p:spPr>
          <a:xfrm>
            <a:off x="456840" y="1599840"/>
            <a:ext cx="4005720" cy="4505400"/>
          </a:xfrm>
          <a:prstGeom prst="rect">
            <a:avLst/>
          </a:prstGeom>
        </p:spPr>
        <p:txBody>
          <a:bodyPr lIns="90000" rIns="90000" tIns="46800" bIns="46800"/>
          <a:p>
            <a:endParaRPr/>
          </a:p>
        </p:txBody>
      </p:sp>
      <p:sp>
        <p:nvSpPr>
          <p:cNvPr id="800"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801" name="PlaceHolder 4"/>
          <p:cNvSpPr>
            <a:spLocks noGrp="1"/>
          </p:cNvSpPr>
          <p:nvPr>
            <p:ph type="body"/>
          </p:nvPr>
        </p:nvSpPr>
        <p:spPr>
          <a:xfrm>
            <a:off x="4663080" y="3953160"/>
            <a:ext cx="4005720" cy="2148840"/>
          </a:xfrm>
          <a:prstGeom prst="rect">
            <a:avLst/>
          </a:prstGeom>
        </p:spPr>
        <p:txBody>
          <a:bodyPr lIns="90000" rIns="90000" tIns="46800" bIns="46800"/>
          <a:p>
            <a:endParaRPr/>
          </a:p>
        </p:txBody>
      </p:sp>
    </p:spTree>
  </p:cSld>
</p:sldLayout>
</file>

<file path=ppt/slideLayouts/slideLayout24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802"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803"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804"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805" name="PlaceHolder 4"/>
          <p:cNvSpPr>
            <a:spLocks noGrp="1"/>
          </p:cNvSpPr>
          <p:nvPr>
            <p:ph type="body"/>
          </p:nvPr>
        </p:nvSpPr>
        <p:spPr>
          <a:xfrm>
            <a:off x="456840" y="3953160"/>
            <a:ext cx="8209080" cy="2148840"/>
          </a:xfrm>
          <a:prstGeom prst="rect">
            <a:avLst/>
          </a:prstGeom>
        </p:spPr>
        <p:txBody>
          <a:bodyPr lIns="90000" rIns="90000" tIns="46800" bIns="46800"/>
          <a:p>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25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806"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807" name="PlaceHolder 2"/>
          <p:cNvSpPr>
            <a:spLocks noGrp="1"/>
          </p:cNvSpPr>
          <p:nvPr>
            <p:ph type="body"/>
          </p:nvPr>
        </p:nvSpPr>
        <p:spPr>
          <a:xfrm>
            <a:off x="456840" y="1599840"/>
            <a:ext cx="8209080" cy="2148840"/>
          </a:xfrm>
          <a:prstGeom prst="rect">
            <a:avLst/>
          </a:prstGeom>
        </p:spPr>
        <p:txBody>
          <a:bodyPr lIns="90000" rIns="90000" tIns="46800" bIns="46800"/>
          <a:p>
            <a:endParaRPr/>
          </a:p>
        </p:txBody>
      </p:sp>
      <p:sp>
        <p:nvSpPr>
          <p:cNvPr id="808" name="PlaceHolder 3"/>
          <p:cNvSpPr>
            <a:spLocks noGrp="1"/>
          </p:cNvSpPr>
          <p:nvPr>
            <p:ph type="body"/>
          </p:nvPr>
        </p:nvSpPr>
        <p:spPr>
          <a:xfrm>
            <a:off x="456840" y="3953160"/>
            <a:ext cx="8209080" cy="2148840"/>
          </a:xfrm>
          <a:prstGeom prst="rect">
            <a:avLst/>
          </a:prstGeom>
        </p:spPr>
        <p:txBody>
          <a:bodyPr lIns="90000" rIns="90000" tIns="46800" bIns="46800"/>
          <a:p>
            <a:endParaRPr/>
          </a:p>
        </p:txBody>
      </p:sp>
    </p:spTree>
  </p:cSld>
</p:sldLayout>
</file>

<file path=ppt/slideLayouts/slideLayout25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809"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810"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811"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812" name="PlaceHolder 4"/>
          <p:cNvSpPr>
            <a:spLocks noGrp="1"/>
          </p:cNvSpPr>
          <p:nvPr>
            <p:ph type="body"/>
          </p:nvPr>
        </p:nvSpPr>
        <p:spPr>
          <a:xfrm>
            <a:off x="4663080" y="3953160"/>
            <a:ext cx="4005720" cy="2148840"/>
          </a:xfrm>
          <a:prstGeom prst="rect">
            <a:avLst/>
          </a:prstGeom>
        </p:spPr>
        <p:txBody>
          <a:bodyPr lIns="90000" rIns="90000" tIns="46800" bIns="46800"/>
          <a:p>
            <a:endParaRPr/>
          </a:p>
        </p:txBody>
      </p:sp>
      <p:sp>
        <p:nvSpPr>
          <p:cNvPr id="813" name="PlaceHolder 5"/>
          <p:cNvSpPr>
            <a:spLocks noGrp="1"/>
          </p:cNvSpPr>
          <p:nvPr>
            <p:ph type="body"/>
          </p:nvPr>
        </p:nvSpPr>
        <p:spPr>
          <a:xfrm>
            <a:off x="456840" y="3953160"/>
            <a:ext cx="4005720" cy="2148840"/>
          </a:xfrm>
          <a:prstGeom prst="rect">
            <a:avLst/>
          </a:prstGeom>
        </p:spPr>
        <p:txBody>
          <a:bodyPr lIns="90000" rIns="90000" tIns="46800" bIns="46800"/>
          <a:p>
            <a:endParaRPr/>
          </a:p>
        </p:txBody>
      </p:sp>
    </p:spTree>
  </p:cSld>
</p:sldLayout>
</file>

<file path=ppt/slideLayouts/slideLayout25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814"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815" name="PlaceHolder 2"/>
          <p:cNvSpPr>
            <a:spLocks noGrp="1"/>
          </p:cNvSpPr>
          <p:nvPr>
            <p:ph type="body"/>
          </p:nvPr>
        </p:nvSpPr>
        <p:spPr>
          <a:xfrm>
            <a:off x="456840" y="1599840"/>
            <a:ext cx="8209080" cy="4505400"/>
          </a:xfrm>
          <a:prstGeom prst="rect">
            <a:avLst/>
          </a:prstGeom>
        </p:spPr>
        <p:txBody>
          <a:bodyPr lIns="90000" rIns="90000" tIns="46800" bIns="46800"/>
          <a:p>
            <a:endParaRPr/>
          </a:p>
        </p:txBody>
      </p:sp>
      <p:sp>
        <p:nvSpPr>
          <p:cNvPr id="816" name="PlaceHolder 3"/>
          <p:cNvSpPr>
            <a:spLocks noGrp="1"/>
          </p:cNvSpPr>
          <p:nvPr>
            <p:ph type="body"/>
          </p:nvPr>
        </p:nvSpPr>
        <p:spPr>
          <a:xfrm>
            <a:off x="456840" y="1599840"/>
            <a:ext cx="8209080" cy="4505400"/>
          </a:xfrm>
          <a:prstGeom prst="rect">
            <a:avLst/>
          </a:prstGeom>
        </p:spPr>
        <p:txBody>
          <a:bodyPr lIns="90000" rIns="90000" tIns="46800" bIns="46800"/>
          <a:p>
            <a:endParaRPr/>
          </a:p>
        </p:txBody>
      </p:sp>
      <p:pic>
        <p:nvPicPr>
          <p:cNvPr id="817" name="" descr=""/>
          <p:cNvPicPr/>
          <p:nvPr/>
        </p:nvPicPr>
        <p:blipFill>
          <a:blip r:embed="rId2"/>
          <a:stretch>
            <a:fillRect/>
          </a:stretch>
        </p:blipFill>
        <p:spPr>
          <a:xfrm>
            <a:off x="1737720" y="1599480"/>
            <a:ext cx="5646600" cy="4505400"/>
          </a:xfrm>
          <a:prstGeom prst="rect">
            <a:avLst/>
          </a:prstGeom>
          <a:ln>
            <a:noFill/>
          </a:ln>
        </p:spPr>
      </p:pic>
      <p:pic>
        <p:nvPicPr>
          <p:cNvPr id="818" name="" descr=""/>
          <p:cNvPicPr/>
          <p:nvPr/>
        </p:nvPicPr>
        <p:blipFill>
          <a:blip r:embed="rId3"/>
          <a:stretch>
            <a:fillRect/>
          </a:stretch>
        </p:blipFill>
        <p:spPr>
          <a:xfrm>
            <a:off x="1737720" y="1599480"/>
            <a:ext cx="5646600" cy="4505400"/>
          </a:xfrm>
          <a:prstGeom prst="rect">
            <a:avLst/>
          </a:prstGeom>
          <a:ln>
            <a:noFill/>
          </a:ln>
        </p:spPr>
      </p:pic>
    </p:spTree>
  </p:cSld>
</p:sldLayout>
</file>

<file path=ppt/slideLayouts/slideLayout253.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254.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824"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825" name="PlaceHolder 2"/>
          <p:cNvSpPr>
            <a:spLocks noGrp="1"/>
          </p:cNvSpPr>
          <p:nvPr>
            <p:ph type="subTitle"/>
          </p:nvPr>
        </p:nvSpPr>
        <p:spPr>
          <a:xfrm>
            <a:off x="456840" y="1599840"/>
            <a:ext cx="8209080" cy="4505760"/>
          </a:xfrm>
          <a:prstGeom prst="rect">
            <a:avLst/>
          </a:prstGeom>
        </p:spPr>
        <p:txBody>
          <a:bodyPr lIns="0" rIns="0" tIns="0" bIns="0" anchor="ctr"/>
          <a:p>
            <a:pPr algn="ctr"/>
            <a:endParaRPr/>
          </a:p>
        </p:txBody>
      </p:sp>
    </p:spTree>
  </p:cSld>
</p:sldLayout>
</file>

<file path=ppt/slideLayouts/slideLayout255.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826"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827" name="PlaceHolder 2"/>
          <p:cNvSpPr>
            <a:spLocks noGrp="1"/>
          </p:cNvSpPr>
          <p:nvPr>
            <p:ph type="body"/>
          </p:nvPr>
        </p:nvSpPr>
        <p:spPr>
          <a:xfrm>
            <a:off x="456840" y="1599840"/>
            <a:ext cx="8209080" cy="4505400"/>
          </a:xfrm>
          <a:prstGeom prst="rect">
            <a:avLst/>
          </a:prstGeom>
        </p:spPr>
        <p:txBody>
          <a:bodyPr lIns="90000" rIns="90000" tIns="46800" bIns="46800"/>
          <a:p>
            <a:endParaRPr/>
          </a:p>
        </p:txBody>
      </p:sp>
    </p:spTree>
  </p:cSld>
</p:sldLayout>
</file>

<file path=ppt/slideLayouts/slideLayout256.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828"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829" name="PlaceHolder 2"/>
          <p:cNvSpPr>
            <a:spLocks noGrp="1"/>
          </p:cNvSpPr>
          <p:nvPr>
            <p:ph type="body"/>
          </p:nvPr>
        </p:nvSpPr>
        <p:spPr>
          <a:xfrm>
            <a:off x="456840" y="1599840"/>
            <a:ext cx="4005720" cy="4505400"/>
          </a:xfrm>
          <a:prstGeom prst="rect">
            <a:avLst/>
          </a:prstGeom>
        </p:spPr>
        <p:txBody>
          <a:bodyPr lIns="90000" rIns="90000" tIns="46800" bIns="46800"/>
          <a:p>
            <a:endParaRPr/>
          </a:p>
        </p:txBody>
      </p:sp>
      <p:sp>
        <p:nvSpPr>
          <p:cNvPr id="830" name="PlaceHolder 3"/>
          <p:cNvSpPr>
            <a:spLocks noGrp="1"/>
          </p:cNvSpPr>
          <p:nvPr>
            <p:ph type="body"/>
          </p:nvPr>
        </p:nvSpPr>
        <p:spPr>
          <a:xfrm>
            <a:off x="4663080" y="1599840"/>
            <a:ext cx="4005720" cy="4505400"/>
          </a:xfrm>
          <a:prstGeom prst="rect">
            <a:avLst/>
          </a:prstGeom>
        </p:spPr>
        <p:txBody>
          <a:bodyPr lIns="90000" rIns="90000" tIns="46800" bIns="46800"/>
          <a:p>
            <a:endParaRPr/>
          </a:p>
        </p:txBody>
      </p:sp>
    </p:spTree>
  </p:cSld>
</p:sldLayout>
</file>

<file path=ppt/slideLayouts/slideLayout257.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831"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Tree>
  </p:cSld>
</p:sldLayout>
</file>

<file path=ppt/slideLayouts/slideLayout258.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832" name="PlaceHolder 1"/>
          <p:cNvSpPr>
            <a:spLocks noGrp="1"/>
          </p:cNvSpPr>
          <p:nvPr>
            <p:ph type="subTitle"/>
          </p:nvPr>
        </p:nvSpPr>
        <p:spPr>
          <a:xfrm>
            <a:off x="456840" y="274680"/>
            <a:ext cx="8209080" cy="5204880"/>
          </a:xfrm>
          <a:prstGeom prst="rect">
            <a:avLst/>
          </a:prstGeom>
        </p:spPr>
        <p:txBody>
          <a:bodyPr lIns="0" rIns="0" tIns="0" bIns="0" anchor="ctr"/>
          <a:p>
            <a:pPr algn="ctr"/>
            <a:endParaRPr/>
          </a:p>
        </p:txBody>
      </p:sp>
    </p:spTree>
  </p:cSld>
</p:sldLayout>
</file>

<file path=ppt/slideLayouts/slideLayout259.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833"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834"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835" name="PlaceHolder 3"/>
          <p:cNvSpPr>
            <a:spLocks noGrp="1"/>
          </p:cNvSpPr>
          <p:nvPr>
            <p:ph type="body"/>
          </p:nvPr>
        </p:nvSpPr>
        <p:spPr>
          <a:xfrm>
            <a:off x="456840" y="3953160"/>
            <a:ext cx="4005720" cy="2148840"/>
          </a:xfrm>
          <a:prstGeom prst="rect">
            <a:avLst/>
          </a:prstGeom>
        </p:spPr>
        <p:txBody>
          <a:bodyPr lIns="90000" rIns="90000" tIns="46800" bIns="46800"/>
          <a:p>
            <a:endParaRPr/>
          </a:p>
        </p:txBody>
      </p:sp>
      <p:sp>
        <p:nvSpPr>
          <p:cNvPr id="836" name="PlaceHolder 4"/>
          <p:cNvSpPr>
            <a:spLocks noGrp="1"/>
          </p:cNvSpPr>
          <p:nvPr>
            <p:ph type="body"/>
          </p:nvPr>
        </p:nvSpPr>
        <p:spPr>
          <a:xfrm>
            <a:off x="4663080" y="1599840"/>
            <a:ext cx="4005720" cy="4505400"/>
          </a:xfrm>
          <a:prstGeom prst="rect">
            <a:avLst/>
          </a:prstGeom>
        </p:spPr>
        <p:txBody>
          <a:bodyPr lIns="90000" rIns="90000" tIns="46800" bIns="46800"/>
          <a:p>
            <a:endParaRP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83"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84" name="PlaceHolder 2"/>
          <p:cNvSpPr>
            <a:spLocks noGrp="1"/>
          </p:cNvSpPr>
          <p:nvPr>
            <p:ph type="subTitle"/>
          </p:nvPr>
        </p:nvSpPr>
        <p:spPr>
          <a:xfrm>
            <a:off x="456840" y="1599840"/>
            <a:ext cx="8209080" cy="4505760"/>
          </a:xfrm>
          <a:prstGeom prst="rect">
            <a:avLst/>
          </a:prstGeom>
        </p:spPr>
        <p:txBody>
          <a:bodyPr lIns="0" rIns="0" tIns="0" bIns="0" anchor="ctr"/>
          <a:p>
            <a:pPr algn="ctr"/>
            <a:endParaRPr/>
          </a:p>
        </p:txBody>
      </p:sp>
    </p:spTree>
  </p:cSld>
</p:sldLayout>
</file>

<file path=ppt/slideLayouts/slideLayout260.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837"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838" name="PlaceHolder 2"/>
          <p:cNvSpPr>
            <a:spLocks noGrp="1"/>
          </p:cNvSpPr>
          <p:nvPr>
            <p:ph type="body"/>
          </p:nvPr>
        </p:nvSpPr>
        <p:spPr>
          <a:xfrm>
            <a:off x="456840" y="1599840"/>
            <a:ext cx="4005720" cy="4505400"/>
          </a:xfrm>
          <a:prstGeom prst="rect">
            <a:avLst/>
          </a:prstGeom>
        </p:spPr>
        <p:txBody>
          <a:bodyPr lIns="90000" rIns="90000" tIns="46800" bIns="46800"/>
          <a:p>
            <a:endParaRPr/>
          </a:p>
        </p:txBody>
      </p:sp>
      <p:sp>
        <p:nvSpPr>
          <p:cNvPr id="839"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840" name="PlaceHolder 4"/>
          <p:cNvSpPr>
            <a:spLocks noGrp="1"/>
          </p:cNvSpPr>
          <p:nvPr>
            <p:ph type="body"/>
          </p:nvPr>
        </p:nvSpPr>
        <p:spPr>
          <a:xfrm>
            <a:off x="4663080" y="3953160"/>
            <a:ext cx="4005720" cy="2148840"/>
          </a:xfrm>
          <a:prstGeom prst="rect">
            <a:avLst/>
          </a:prstGeom>
        </p:spPr>
        <p:txBody>
          <a:bodyPr lIns="90000" rIns="90000" tIns="46800" bIns="46800"/>
          <a:p>
            <a:endParaRPr/>
          </a:p>
        </p:txBody>
      </p:sp>
    </p:spTree>
  </p:cSld>
</p:sldLayout>
</file>

<file path=ppt/slideLayouts/slideLayout261.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841"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842"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843"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844" name="PlaceHolder 4"/>
          <p:cNvSpPr>
            <a:spLocks noGrp="1"/>
          </p:cNvSpPr>
          <p:nvPr>
            <p:ph type="body"/>
          </p:nvPr>
        </p:nvSpPr>
        <p:spPr>
          <a:xfrm>
            <a:off x="456840" y="3953160"/>
            <a:ext cx="8209080" cy="2148840"/>
          </a:xfrm>
          <a:prstGeom prst="rect">
            <a:avLst/>
          </a:prstGeom>
        </p:spPr>
        <p:txBody>
          <a:bodyPr lIns="90000" rIns="90000" tIns="46800" bIns="46800"/>
          <a:p>
            <a:endParaRPr/>
          </a:p>
        </p:txBody>
      </p:sp>
    </p:spTree>
  </p:cSld>
</p:sldLayout>
</file>

<file path=ppt/slideLayouts/slideLayout262.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845"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846" name="PlaceHolder 2"/>
          <p:cNvSpPr>
            <a:spLocks noGrp="1"/>
          </p:cNvSpPr>
          <p:nvPr>
            <p:ph type="body"/>
          </p:nvPr>
        </p:nvSpPr>
        <p:spPr>
          <a:xfrm>
            <a:off x="456840" y="1599840"/>
            <a:ext cx="8209080" cy="2148840"/>
          </a:xfrm>
          <a:prstGeom prst="rect">
            <a:avLst/>
          </a:prstGeom>
        </p:spPr>
        <p:txBody>
          <a:bodyPr lIns="90000" rIns="90000" tIns="46800" bIns="46800"/>
          <a:p>
            <a:endParaRPr/>
          </a:p>
        </p:txBody>
      </p:sp>
      <p:sp>
        <p:nvSpPr>
          <p:cNvPr id="847" name="PlaceHolder 3"/>
          <p:cNvSpPr>
            <a:spLocks noGrp="1"/>
          </p:cNvSpPr>
          <p:nvPr>
            <p:ph type="body"/>
          </p:nvPr>
        </p:nvSpPr>
        <p:spPr>
          <a:xfrm>
            <a:off x="456840" y="3953160"/>
            <a:ext cx="8209080" cy="2148840"/>
          </a:xfrm>
          <a:prstGeom prst="rect">
            <a:avLst/>
          </a:prstGeom>
        </p:spPr>
        <p:txBody>
          <a:bodyPr lIns="90000" rIns="90000" tIns="46800" bIns="46800"/>
          <a:p>
            <a:endParaRPr/>
          </a:p>
        </p:txBody>
      </p:sp>
    </p:spTree>
  </p:cSld>
</p:sldLayout>
</file>

<file path=ppt/slideLayouts/slideLayout263.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848"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849"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850"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851" name="PlaceHolder 4"/>
          <p:cNvSpPr>
            <a:spLocks noGrp="1"/>
          </p:cNvSpPr>
          <p:nvPr>
            <p:ph type="body"/>
          </p:nvPr>
        </p:nvSpPr>
        <p:spPr>
          <a:xfrm>
            <a:off x="4663080" y="3953160"/>
            <a:ext cx="4005720" cy="2148840"/>
          </a:xfrm>
          <a:prstGeom prst="rect">
            <a:avLst/>
          </a:prstGeom>
        </p:spPr>
        <p:txBody>
          <a:bodyPr lIns="90000" rIns="90000" tIns="46800" bIns="46800"/>
          <a:p>
            <a:endParaRPr/>
          </a:p>
        </p:txBody>
      </p:sp>
      <p:sp>
        <p:nvSpPr>
          <p:cNvPr id="852" name="PlaceHolder 5"/>
          <p:cNvSpPr>
            <a:spLocks noGrp="1"/>
          </p:cNvSpPr>
          <p:nvPr>
            <p:ph type="body"/>
          </p:nvPr>
        </p:nvSpPr>
        <p:spPr>
          <a:xfrm>
            <a:off x="456840" y="3953160"/>
            <a:ext cx="4005720" cy="2148840"/>
          </a:xfrm>
          <a:prstGeom prst="rect">
            <a:avLst/>
          </a:prstGeom>
        </p:spPr>
        <p:txBody>
          <a:bodyPr lIns="90000" rIns="90000" tIns="46800" bIns="46800"/>
          <a:p>
            <a:endParaRPr/>
          </a:p>
        </p:txBody>
      </p:sp>
    </p:spTree>
  </p:cSld>
</p:sldLayout>
</file>

<file path=ppt/slideLayouts/slideLayout264.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853"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854" name="PlaceHolder 2"/>
          <p:cNvSpPr>
            <a:spLocks noGrp="1"/>
          </p:cNvSpPr>
          <p:nvPr>
            <p:ph type="body"/>
          </p:nvPr>
        </p:nvSpPr>
        <p:spPr>
          <a:xfrm>
            <a:off x="456840" y="1599840"/>
            <a:ext cx="8209080" cy="4505400"/>
          </a:xfrm>
          <a:prstGeom prst="rect">
            <a:avLst/>
          </a:prstGeom>
        </p:spPr>
        <p:txBody>
          <a:bodyPr lIns="90000" rIns="90000" tIns="46800" bIns="46800"/>
          <a:p>
            <a:endParaRPr/>
          </a:p>
        </p:txBody>
      </p:sp>
      <p:sp>
        <p:nvSpPr>
          <p:cNvPr id="855" name="PlaceHolder 3"/>
          <p:cNvSpPr>
            <a:spLocks noGrp="1"/>
          </p:cNvSpPr>
          <p:nvPr>
            <p:ph type="body"/>
          </p:nvPr>
        </p:nvSpPr>
        <p:spPr>
          <a:xfrm>
            <a:off x="456840" y="1599840"/>
            <a:ext cx="8209080" cy="4505400"/>
          </a:xfrm>
          <a:prstGeom prst="rect">
            <a:avLst/>
          </a:prstGeom>
        </p:spPr>
        <p:txBody>
          <a:bodyPr lIns="90000" rIns="90000" tIns="46800" bIns="46800"/>
          <a:p>
            <a:endParaRPr/>
          </a:p>
        </p:txBody>
      </p:sp>
      <p:pic>
        <p:nvPicPr>
          <p:cNvPr id="856" name="" descr=""/>
          <p:cNvPicPr/>
          <p:nvPr/>
        </p:nvPicPr>
        <p:blipFill>
          <a:blip r:embed="rId2"/>
          <a:stretch>
            <a:fillRect/>
          </a:stretch>
        </p:blipFill>
        <p:spPr>
          <a:xfrm>
            <a:off x="1737720" y="1599480"/>
            <a:ext cx="5646600" cy="4505400"/>
          </a:xfrm>
          <a:prstGeom prst="rect">
            <a:avLst/>
          </a:prstGeom>
          <a:ln>
            <a:noFill/>
          </a:ln>
        </p:spPr>
      </p:pic>
      <p:pic>
        <p:nvPicPr>
          <p:cNvPr id="857" name="" descr=""/>
          <p:cNvPicPr/>
          <p:nvPr/>
        </p:nvPicPr>
        <p:blipFill>
          <a:blip r:embed="rId3"/>
          <a:stretch>
            <a:fillRect/>
          </a:stretch>
        </p:blipFill>
        <p:spPr>
          <a:xfrm>
            <a:off x="1737720" y="1599480"/>
            <a:ext cx="5646600" cy="4505400"/>
          </a:xfrm>
          <a:prstGeom prst="rect">
            <a:avLst/>
          </a:prstGeom>
          <a:ln>
            <a:noFill/>
          </a:ln>
        </p:spPr>
      </p:pic>
    </p:spTree>
  </p:cSld>
</p:sldLayout>
</file>

<file path=ppt/slideLayouts/slideLayout265.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266.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863"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864" name="PlaceHolder 2"/>
          <p:cNvSpPr>
            <a:spLocks noGrp="1"/>
          </p:cNvSpPr>
          <p:nvPr>
            <p:ph type="subTitle"/>
          </p:nvPr>
        </p:nvSpPr>
        <p:spPr>
          <a:xfrm>
            <a:off x="456840" y="1599840"/>
            <a:ext cx="8209080" cy="4505760"/>
          </a:xfrm>
          <a:prstGeom prst="rect">
            <a:avLst/>
          </a:prstGeom>
        </p:spPr>
        <p:txBody>
          <a:bodyPr lIns="0" rIns="0" tIns="0" bIns="0" anchor="ctr"/>
          <a:p>
            <a:pPr algn="ctr"/>
            <a:endParaRPr/>
          </a:p>
        </p:txBody>
      </p:sp>
    </p:spTree>
  </p:cSld>
</p:sldLayout>
</file>

<file path=ppt/slideLayouts/slideLayout267.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865"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866" name="PlaceHolder 2"/>
          <p:cNvSpPr>
            <a:spLocks noGrp="1"/>
          </p:cNvSpPr>
          <p:nvPr>
            <p:ph type="body"/>
          </p:nvPr>
        </p:nvSpPr>
        <p:spPr>
          <a:xfrm>
            <a:off x="456840" y="1599840"/>
            <a:ext cx="8209080" cy="4505400"/>
          </a:xfrm>
          <a:prstGeom prst="rect">
            <a:avLst/>
          </a:prstGeom>
        </p:spPr>
        <p:txBody>
          <a:bodyPr lIns="90000" rIns="90000" tIns="46800" bIns="46800"/>
          <a:p>
            <a:endParaRPr/>
          </a:p>
        </p:txBody>
      </p:sp>
    </p:spTree>
  </p:cSld>
</p:sldLayout>
</file>

<file path=ppt/slideLayouts/slideLayout268.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867"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868" name="PlaceHolder 2"/>
          <p:cNvSpPr>
            <a:spLocks noGrp="1"/>
          </p:cNvSpPr>
          <p:nvPr>
            <p:ph type="body"/>
          </p:nvPr>
        </p:nvSpPr>
        <p:spPr>
          <a:xfrm>
            <a:off x="456840" y="1599840"/>
            <a:ext cx="4005720" cy="4505400"/>
          </a:xfrm>
          <a:prstGeom prst="rect">
            <a:avLst/>
          </a:prstGeom>
        </p:spPr>
        <p:txBody>
          <a:bodyPr lIns="90000" rIns="90000" tIns="46800" bIns="46800"/>
          <a:p>
            <a:endParaRPr/>
          </a:p>
        </p:txBody>
      </p:sp>
      <p:sp>
        <p:nvSpPr>
          <p:cNvPr id="869" name="PlaceHolder 3"/>
          <p:cNvSpPr>
            <a:spLocks noGrp="1"/>
          </p:cNvSpPr>
          <p:nvPr>
            <p:ph type="body"/>
          </p:nvPr>
        </p:nvSpPr>
        <p:spPr>
          <a:xfrm>
            <a:off x="4663080" y="1599840"/>
            <a:ext cx="4005720" cy="4505400"/>
          </a:xfrm>
          <a:prstGeom prst="rect">
            <a:avLst/>
          </a:prstGeom>
        </p:spPr>
        <p:txBody>
          <a:bodyPr lIns="90000" rIns="90000" tIns="46800" bIns="46800"/>
          <a:p>
            <a:endParaRPr/>
          </a:p>
        </p:txBody>
      </p:sp>
    </p:spTree>
  </p:cSld>
</p:sldLayout>
</file>

<file path=ppt/slideLayouts/slideLayout269.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870"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86" name="PlaceHolder 2"/>
          <p:cNvSpPr>
            <a:spLocks noGrp="1"/>
          </p:cNvSpPr>
          <p:nvPr>
            <p:ph type="body"/>
          </p:nvPr>
        </p:nvSpPr>
        <p:spPr>
          <a:xfrm>
            <a:off x="456840" y="1599840"/>
            <a:ext cx="8209080" cy="4505400"/>
          </a:xfrm>
          <a:prstGeom prst="rect">
            <a:avLst/>
          </a:prstGeom>
        </p:spPr>
        <p:txBody>
          <a:bodyPr lIns="90000" rIns="90000" tIns="46800" bIns="46800"/>
          <a:p>
            <a:endParaRPr/>
          </a:p>
        </p:txBody>
      </p:sp>
    </p:spTree>
  </p:cSld>
</p:sldLayout>
</file>

<file path=ppt/slideLayouts/slideLayout270.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871" name="PlaceHolder 1"/>
          <p:cNvSpPr>
            <a:spLocks noGrp="1"/>
          </p:cNvSpPr>
          <p:nvPr>
            <p:ph type="subTitle"/>
          </p:nvPr>
        </p:nvSpPr>
        <p:spPr>
          <a:xfrm>
            <a:off x="456840" y="274680"/>
            <a:ext cx="8209080" cy="5204880"/>
          </a:xfrm>
          <a:prstGeom prst="rect">
            <a:avLst/>
          </a:prstGeom>
        </p:spPr>
        <p:txBody>
          <a:bodyPr lIns="0" rIns="0" tIns="0" bIns="0" anchor="ctr"/>
          <a:p>
            <a:pPr algn="ctr"/>
            <a:endParaRPr/>
          </a:p>
        </p:txBody>
      </p:sp>
    </p:spTree>
  </p:cSld>
</p:sldLayout>
</file>

<file path=ppt/slideLayouts/slideLayout271.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872"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873"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874" name="PlaceHolder 3"/>
          <p:cNvSpPr>
            <a:spLocks noGrp="1"/>
          </p:cNvSpPr>
          <p:nvPr>
            <p:ph type="body"/>
          </p:nvPr>
        </p:nvSpPr>
        <p:spPr>
          <a:xfrm>
            <a:off x="456840" y="3953160"/>
            <a:ext cx="4005720" cy="2148840"/>
          </a:xfrm>
          <a:prstGeom prst="rect">
            <a:avLst/>
          </a:prstGeom>
        </p:spPr>
        <p:txBody>
          <a:bodyPr lIns="90000" rIns="90000" tIns="46800" bIns="46800"/>
          <a:p>
            <a:endParaRPr/>
          </a:p>
        </p:txBody>
      </p:sp>
      <p:sp>
        <p:nvSpPr>
          <p:cNvPr id="875" name="PlaceHolder 4"/>
          <p:cNvSpPr>
            <a:spLocks noGrp="1"/>
          </p:cNvSpPr>
          <p:nvPr>
            <p:ph type="body"/>
          </p:nvPr>
        </p:nvSpPr>
        <p:spPr>
          <a:xfrm>
            <a:off x="4663080" y="1599840"/>
            <a:ext cx="4005720" cy="4505400"/>
          </a:xfrm>
          <a:prstGeom prst="rect">
            <a:avLst/>
          </a:prstGeom>
        </p:spPr>
        <p:txBody>
          <a:bodyPr lIns="90000" rIns="90000" tIns="46800" bIns="46800"/>
          <a:p>
            <a:endParaRPr/>
          </a:p>
        </p:txBody>
      </p:sp>
    </p:spTree>
  </p:cSld>
</p:sldLayout>
</file>

<file path=ppt/slideLayouts/slideLayout272.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876"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877" name="PlaceHolder 2"/>
          <p:cNvSpPr>
            <a:spLocks noGrp="1"/>
          </p:cNvSpPr>
          <p:nvPr>
            <p:ph type="body"/>
          </p:nvPr>
        </p:nvSpPr>
        <p:spPr>
          <a:xfrm>
            <a:off x="456840" y="1599840"/>
            <a:ext cx="4005720" cy="4505400"/>
          </a:xfrm>
          <a:prstGeom prst="rect">
            <a:avLst/>
          </a:prstGeom>
        </p:spPr>
        <p:txBody>
          <a:bodyPr lIns="90000" rIns="90000" tIns="46800" bIns="46800"/>
          <a:p>
            <a:endParaRPr/>
          </a:p>
        </p:txBody>
      </p:sp>
      <p:sp>
        <p:nvSpPr>
          <p:cNvPr id="878"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879" name="PlaceHolder 4"/>
          <p:cNvSpPr>
            <a:spLocks noGrp="1"/>
          </p:cNvSpPr>
          <p:nvPr>
            <p:ph type="body"/>
          </p:nvPr>
        </p:nvSpPr>
        <p:spPr>
          <a:xfrm>
            <a:off x="4663080" y="3953160"/>
            <a:ext cx="4005720" cy="2148840"/>
          </a:xfrm>
          <a:prstGeom prst="rect">
            <a:avLst/>
          </a:prstGeom>
        </p:spPr>
        <p:txBody>
          <a:bodyPr lIns="90000" rIns="90000" tIns="46800" bIns="46800"/>
          <a:p>
            <a:endParaRPr/>
          </a:p>
        </p:txBody>
      </p:sp>
    </p:spTree>
  </p:cSld>
</p:sldLayout>
</file>

<file path=ppt/slideLayouts/slideLayout273.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880"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881"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882"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883" name="PlaceHolder 4"/>
          <p:cNvSpPr>
            <a:spLocks noGrp="1"/>
          </p:cNvSpPr>
          <p:nvPr>
            <p:ph type="body"/>
          </p:nvPr>
        </p:nvSpPr>
        <p:spPr>
          <a:xfrm>
            <a:off x="456840" y="3953160"/>
            <a:ext cx="8209080" cy="2148840"/>
          </a:xfrm>
          <a:prstGeom prst="rect">
            <a:avLst/>
          </a:prstGeom>
        </p:spPr>
        <p:txBody>
          <a:bodyPr lIns="90000" rIns="90000" tIns="46800" bIns="46800"/>
          <a:p>
            <a:endParaRPr/>
          </a:p>
        </p:txBody>
      </p:sp>
    </p:spTree>
  </p:cSld>
</p:sldLayout>
</file>

<file path=ppt/slideLayouts/slideLayout274.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884"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885" name="PlaceHolder 2"/>
          <p:cNvSpPr>
            <a:spLocks noGrp="1"/>
          </p:cNvSpPr>
          <p:nvPr>
            <p:ph type="body"/>
          </p:nvPr>
        </p:nvSpPr>
        <p:spPr>
          <a:xfrm>
            <a:off x="456840" y="1599840"/>
            <a:ext cx="8209080" cy="2148840"/>
          </a:xfrm>
          <a:prstGeom prst="rect">
            <a:avLst/>
          </a:prstGeom>
        </p:spPr>
        <p:txBody>
          <a:bodyPr lIns="90000" rIns="90000" tIns="46800" bIns="46800"/>
          <a:p>
            <a:endParaRPr/>
          </a:p>
        </p:txBody>
      </p:sp>
      <p:sp>
        <p:nvSpPr>
          <p:cNvPr id="886" name="PlaceHolder 3"/>
          <p:cNvSpPr>
            <a:spLocks noGrp="1"/>
          </p:cNvSpPr>
          <p:nvPr>
            <p:ph type="body"/>
          </p:nvPr>
        </p:nvSpPr>
        <p:spPr>
          <a:xfrm>
            <a:off x="456840" y="3953160"/>
            <a:ext cx="8209080" cy="2148840"/>
          </a:xfrm>
          <a:prstGeom prst="rect">
            <a:avLst/>
          </a:prstGeom>
        </p:spPr>
        <p:txBody>
          <a:bodyPr lIns="90000" rIns="90000" tIns="46800" bIns="46800"/>
          <a:p>
            <a:endParaRPr/>
          </a:p>
        </p:txBody>
      </p:sp>
    </p:spTree>
  </p:cSld>
</p:sldLayout>
</file>

<file path=ppt/slideLayouts/slideLayout275.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887"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888"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889"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890" name="PlaceHolder 4"/>
          <p:cNvSpPr>
            <a:spLocks noGrp="1"/>
          </p:cNvSpPr>
          <p:nvPr>
            <p:ph type="body"/>
          </p:nvPr>
        </p:nvSpPr>
        <p:spPr>
          <a:xfrm>
            <a:off x="4663080" y="3953160"/>
            <a:ext cx="4005720" cy="2148840"/>
          </a:xfrm>
          <a:prstGeom prst="rect">
            <a:avLst/>
          </a:prstGeom>
        </p:spPr>
        <p:txBody>
          <a:bodyPr lIns="90000" rIns="90000" tIns="46800" bIns="46800"/>
          <a:p>
            <a:endParaRPr/>
          </a:p>
        </p:txBody>
      </p:sp>
      <p:sp>
        <p:nvSpPr>
          <p:cNvPr id="891" name="PlaceHolder 5"/>
          <p:cNvSpPr>
            <a:spLocks noGrp="1"/>
          </p:cNvSpPr>
          <p:nvPr>
            <p:ph type="body"/>
          </p:nvPr>
        </p:nvSpPr>
        <p:spPr>
          <a:xfrm>
            <a:off x="456840" y="3953160"/>
            <a:ext cx="4005720" cy="2148840"/>
          </a:xfrm>
          <a:prstGeom prst="rect">
            <a:avLst/>
          </a:prstGeom>
        </p:spPr>
        <p:txBody>
          <a:bodyPr lIns="90000" rIns="90000" tIns="46800" bIns="46800"/>
          <a:p>
            <a:endParaRPr/>
          </a:p>
        </p:txBody>
      </p:sp>
    </p:spTree>
  </p:cSld>
</p:sldLayout>
</file>

<file path=ppt/slideLayouts/slideLayout276.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892"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893" name="PlaceHolder 2"/>
          <p:cNvSpPr>
            <a:spLocks noGrp="1"/>
          </p:cNvSpPr>
          <p:nvPr>
            <p:ph type="body"/>
          </p:nvPr>
        </p:nvSpPr>
        <p:spPr>
          <a:xfrm>
            <a:off x="456840" y="1599840"/>
            <a:ext cx="8209080" cy="4505400"/>
          </a:xfrm>
          <a:prstGeom prst="rect">
            <a:avLst/>
          </a:prstGeom>
        </p:spPr>
        <p:txBody>
          <a:bodyPr lIns="90000" rIns="90000" tIns="46800" bIns="46800"/>
          <a:p>
            <a:endParaRPr/>
          </a:p>
        </p:txBody>
      </p:sp>
      <p:sp>
        <p:nvSpPr>
          <p:cNvPr id="894" name="PlaceHolder 3"/>
          <p:cNvSpPr>
            <a:spLocks noGrp="1"/>
          </p:cNvSpPr>
          <p:nvPr>
            <p:ph type="body"/>
          </p:nvPr>
        </p:nvSpPr>
        <p:spPr>
          <a:xfrm>
            <a:off x="456840" y="1599840"/>
            <a:ext cx="8209080" cy="4505400"/>
          </a:xfrm>
          <a:prstGeom prst="rect">
            <a:avLst/>
          </a:prstGeom>
        </p:spPr>
        <p:txBody>
          <a:bodyPr lIns="90000" rIns="90000" tIns="46800" bIns="46800"/>
          <a:p>
            <a:endParaRPr/>
          </a:p>
        </p:txBody>
      </p:sp>
      <p:pic>
        <p:nvPicPr>
          <p:cNvPr id="895" name="" descr=""/>
          <p:cNvPicPr/>
          <p:nvPr/>
        </p:nvPicPr>
        <p:blipFill>
          <a:blip r:embed="rId2"/>
          <a:stretch>
            <a:fillRect/>
          </a:stretch>
        </p:blipFill>
        <p:spPr>
          <a:xfrm>
            <a:off x="1737720" y="1599480"/>
            <a:ext cx="5646600" cy="4505400"/>
          </a:xfrm>
          <a:prstGeom prst="rect">
            <a:avLst/>
          </a:prstGeom>
          <a:ln>
            <a:noFill/>
          </a:ln>
        </p:spPr>
      </p:pic>
      <p:pic>
        <p:nvPicPr>
          <p:cNvPr id="896" name="" descr=""/>
          <p:cNvPicPr/>
          <p:nvPr/>
        </p:nvPicPr>
        <p:blipFill>
          <a:blip r:embed="rId3"/>
          <a:stretch>
            <a:fillRect/>
          </a:stretch>
        </p:blipFill>
        <p:spPr>
          <a:xfrm>
            <a:off x="1737720" y="1599480"/>
            <a:ext cx="5646600" cy="4505400"/>
          </a:xfrm>
          <a:prstGeom prst="rect">
            <a:avLst/>
          </a:prstGeom>
          <a:ln>
            <a:noFill/>
          </a:ln>
        </p:spPr>
      </p:pic>
    </p:spTree>
  </p:cSld>
</p:sldLayout>
</file>

<file path=ppt/slideLayouts/slideLayout277.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278.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902"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903" name="PlaceHolder 2"/>
          <p:cNvSpPr>
            <a:spLocks noGrp="1"/>
          </p:cNvSpPr>
          <p:nvPr>
            <p:ph type="subTitle"/>
          </p:nvPr>
        </p:nvSpPr>
        <p:spPr>
          <a:xfrm>
            <a:off x="456840" y="1599840"/>
            <a:ext cx="8209080" cy="4505760"/>
          </a:xfrm>
          <a:prstGeom prst="rect">
            <a:avLst/>
          </a:prstGeom>
        </p:spPr>
        <p:txBody>
          <a:bodyPr lIns="0" rIns="0" tIns="0" bIns="0" anchor="ctr"/>
          <a:p>
            <a:pPr algn="ctr"/>
            <a:endParaRPr/>
          </a:p>
        </p:txBody>
      </p:sp>
    </p:spTree>
  </p:cSld>
</p:sldLayout>
</file>

<file path=ppt/slideLayouts/slideLayout279.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904"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905" name="PlaceHolder 2"/>
          <p:cNvSpPr>
            <a:spLocks noGrp="1"/>
          </p:cNvSpPr>
          <p:nvPr>
            <p:ph type="body"/>
          </p:nvPr>
        </p:nvSpPr>
        <p:spPr>
          <a:xfrm>
            <a:off x="456840" y="1599840"/>
            <a:ext cx="8209080" cy="4505400"/>
          </a:xfrm>
          <a:prstGeom prst="rect">
            <a:avLst/>
          </a:prstGeom>
        </p:spPr>
        <p:txBody>
          <a:bodyPr lIns="90000" rIns="90000" tIns="46800" bIns="46800"/>
          <a:p>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88" name="PlaceHolder 2"/>
          <p:cNvSpPr>
            <a:spLocks noGrp="1"/>
          </p:cNvSpPr>
          <p:nvPr>
            <p:ph type="body"/>
          </p:nvPr>
        </p:nvSpPr>
        <p:spPr>
          <a:xfrm>
            <a:off x="456840" y="1599840"/>
            <a:ext cx="4005720" cy="4505400"/>
          </a:xfrm>
          <a:prstGeom prst="rect">
            <a:avLst/>
          </a:prstGeom>
        </p:spPr>
        <p:txBody>
          <a:bodyPr lIns="90000" rIns="90000" tIns="46800" bIns="46800"/>
          <a:p>
            <a:endParaRPr/>
          </a:p>
        </p:txBody>
      </p:sp>
      <p:sp>
        <p:nvSpPr>
          <p:cNvPr id="89" name="PlaceHolder 3"/>
          <p:cNvSpPr>
            <a:spLocks noGrp="1"/>
          </p:cNvSpPr>
          <p:nvPr>
            <p:ph type="body"/>
          </p:nvPr>
        </p:nvSpPr>
        <p:spPr>
          <a:xfrm>
            <a:off x="4663080" y="1599840"/>
            <a:ext cx="4005720" cy="4505400"/>
          </a:xfrm>
          <a:prstGeom prst="rect">
            <a:avLst/>
          </a:prstGeom>
        </p:spPr>
        <p:txBody>
          <a:bodyPr lIns="90000" rIns="90000" tIns="46800" bIns="46800"/>
          <a:p>
            <a:endParaRPr/>
          </a:p>
        </p:txBody>
      </p:sp>
    </p:spTree>
  </p:cSld>
</p:sldLayout>
</file>

<file path=ppt/slideLayouts/slideLayout280.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906"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907" name="PlaceHolder 2"/>
          <p:cNvSpPr>
            <a:spLocks noGrp="1"/>
          </p:cNvSpPr>
          <p:nvPr>
            <p:ph type="body"/>
          </p:nvPr>
        </p:nvSpPr>
        <p:spPr>
          <a:xfrm>
            <a:off x="456840" y="1599840"/>
            <a:ext cx="4005720" cy="4505400"/>
          </a:xfrm>
          <a:prstGeom prst="rect">
            <a:avLst/>
          </a:prstGeom>
        </p:spPr>
        <p:txBody>
          <a:bodyPr lIns="90000" rIns="90000" tIns="46800" bIns="46800"/>
          <a:p>
            <a:endParaRPr/>
          </a:p>
        </p:txBody>
      </p:sp>
      <p:sp>
        <p:nvSpPr>
          <p:cNvPr id="908" name="PlaceHolder 3"/>
          <p:cNvSpPr>
            <a:spLocks noGrp="1"/>
          </p:cNvSpPr>
          <p:nvPr>
            <p:ph type="body"/>
          </p:nvPr>
        </p:nvSpPr>
        <p:spPr>
          <a:xfrm>
            <a:off x="4663080" y="1599840"/>
            <a:ext cx="4005720" cy="4505400"/>
          </a:xfrm>
          <a:prstGeom prst="rect">
            <a:avLst/>
          </a:prstGeom>
        </p:spPr>
        <p:txBody>
          <a:bodyPr lIns="90000" rIns="90000" tIns="46800" bIns="46800"/>
          <a:p>
            <a:endParaRPr/>
          </a:p>
        </p:txBody>
      </p:sp>
    </p:spTree>
  </p:cSld>
</p:sldLayout>
</file>

<file path=ppt/slideLayouts/slideLayout281.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909"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Tree>
  </p:cSld>
</p:sldLayout>
</file>

<file path=ppt/slideLayouts/slideLayout282.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910" name="PlaceHolder 1"/>
          <p:cNvSpPr>
            <a:spLocks noGrp="1"/>
          </p:cNvSpPr>
          <p:nvPr>
            <p:ph type="subTitle"/>
          </p:nvPr>
        </p:nvSpPr>
        <p:spPr>
          <a:xfrm>
            <a:off x="456840" y="274680"/>
            <a:ext cx="8209080" cy="5204880"/>
          </a:xfrm>
          <a:prstGeom prst="rect">
            <a:avLst/>
          </a:prstGeom>
        </p:spPr>
        <p:txBody>
          <a:bodyPr lIns="0" rIns="0" tIns="0" bIns="0" anchor="ctr"/>
          <a:p>
            <a:pPr algn="ctr"/>
            <a:endParaRPr/>
          </a:p>
        </p:txBody>
      </p:sp>
    </p:spTree>
  </p:cSld>
</p:sldLayout>
</file>

<file path=ppt/slideLayouts/slideLayout283.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911"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912"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913" name="PlaceHolder 3"/>
          <p:cNvSpPr>
            <a:spLocks noGrp="1"/>
          </p:cNvSpPr>
          <p:nvPr>
            <p:ph type="body"/>
          </p:nvPr>
        </p:nvSpPr>
        <p:spPr>
          <a:xfrm>
            <a:off x="456840" y="3953160"/>
            <a:ext cx="4005720" cy="2148840"/>
          </a:xfrm>
          <a:prstGeom prst="rect">
            <a:avLst/>
          </a:prstGeom>
        </p:spPr>
        <p:txBody>
          <a:bodyPr lIns="90000" rIns="90000" tIns="46800" bIns="46800"/>
          <a:p>
            <a:endParaRPr/>
          </a:p>
        </p:txBody>
      </p:sp>
      <p:sp>
        <p:nvSpPr>
          <p:cNvPr id="914" name="PlaceHolder 4"/>
          <p:cNvSpPr>
            <a:spLocks noGrp="1"/>
          </p:cNvSpPr>
          <p:nvPr>
            <p:ph type="body"/>
          </p:nvPr>
        </p:nvSpPr>
        <p:spPr>
          <a:xfrm>
            <a:off x="4663080" y="1599840"/>
            <a:ext cx="4005720" cy="4505400"/>
          </a:xfrm>
          <a:prstGeom prst="rect">
            <a:avLst/>
          </a:prstGeom>
        </p:spPr>
        <p:txBody>
          <a:bodyPr lIns="90000" rIns="90000" tIns="46800" bIns="46800"/>
          <a:p>
            <a:endParaRPr/>
          </a:p>
        </p:txBody>
      </p:sp>
    </p:spTree>
  </p:cSld>
</p:sldLayout>
</file>

<file path=ppt/slideLayouts/slideLayout284.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915"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916" name="PlaceHolder 2"/>
          <p:cNvSpPr>
            <a:spLocks noGrp="1"/>
          </p:cNvSpPr>
          <p:nvPr>
            <p:ph type="body"/>
          </p:nvPr>
        </p:nvSpPr>
        <p:spPr>
          <a:xfrm>
            <a:off x="456840" y="1599840"/>
            <a:ext cx="4005720" cy="4505400"/>
          </a:xfrm>
          <a:prstGeom prst="rect">
            <a:avLst/>
          </a:prstGeom>
        </p:spPr>
        <p:txBody>
          <a:bodyPr lIns="90000" rIns="90000" tIns="46800" bIns="46800"/>
          <a:p>
            <a:endParaRPr/>
          </a:p>
        </p:txBody>
      </p:sp>
      <p:sp>
        <p:nvSpPr>
          <p:cNvPr id="917"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918" name="PlaceHolder 4"/>
          <p:cNvSpPr>
            <a:spLocks noGrp="1"/>
          </p:cNvSpPr>
          <p:nvPr>
            <p:ph type="body"/>
          </p:nvPr>
        </p:nvSpPr>
        <p:spPr>
          <a:xfrm>
            <a:off x="4663080" y="3953160"/>
            <a:ext cx="4005720" cy="2148840"/>
          </a:xfrm>
          <a:prstGeom prst="rect">
            <a:avLst/>
          </a:prstGeom>
        </p:spPr>
        <p:txBody>
          <a:bodyPr lIns="90000" rIns="90000" tIns="46800" bIns="46800"/>
          <a:p>
            <a:endParaRPr/>
          </a:p>
        </p:txBody>
      </p:sp>
    </p:spTree>
  </p:cSld>
</p:sldLayout>
</file>

<file path=ppt/slideLayouts/slideLayout285.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919"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920"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921"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922" name="PlaceHolder 4"/>
          <p:cNvSpPr>
            <a:spLocks noGrp="1"/>
          </p:cNvSpPr>
          <p:nvPr>
            <p:ph type="body"/>
          </p:nvPr>
        </p:nvSpPr>
        <p:spPr>
          <a:xfrm>
            <a:off x="456840" y="3953160"/>
            <a:ext cx="8209080" cy="2148840"/>
          </a:xfrm>
          <a:prstGeom prst="rect">
            <a:avLst/>
          </a:prstGeom>
        </p:spPr>
        <p:txBody>
          <a:bodyPr lIns="90000" rIns="90000" tIns="46800" bIns="46800"/>
          <a:p>
            <a:endParaRPr/>
          </a:p>
        </p:txBody>
      </p:sp>
    </p:spTree>
  </p:cSld>
</p:sldLayout>
</file>

<file path=ppt/slideLayouts/slideLayout286.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923"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924" name="PlaceHolder 2"/>
          <p:cNvSpPr>
            <a:spLocks noGrp="1"/>
          </p:cNvSpPr>
          <p:nvPr>
            <p:ph type="body"/>
          </p:nvPr>
        </p:nvSpPr>
        <p:spPr>
          <a:xfrm>
            <a:off x="456840" y="1599840"/>
            <a:ext cx="8209080" cy="2148840"/>
          </a:xfrm>
          <a:prstGeom prst="rect">
            <a:avLst/>
          </a:prstGeom>
        </p:spPr>
        <p:txBody>
          <a:bodyPr lIns="90000" rIns="90000" tIns="46800" bIns="46800"/>
          <a:p>
            <a:endParaRPr/>
          </a:p>
        </p:txBody>
      </p:sp>
      <p:sp>
        <p:nvSpPr>
          <p:cNvPr id="925" name="PlaceHolder 3"/>
          <p:cNvSpPr>
            <a:spLocks noGrp="1"/>
          </p:cNvSpPr>
          <p:nvPr>
            <p:ph type="body"/>
          </p:nvPr>
        </p:nvSpPr>
        <p:spPr>
          <a:xfrm>
            <a:off x="456840" y="3953160"/>
            <a:ext cx="8209080" cy="2148840"/>
          </a:xfrm>
          <a:prstGeom prst="rect">
            <a:avLst/>
          </a:prstGeom>
        </p:spPr>
        <p:txBody>
          <a:bodyPr lIns="90000" rIns="90000" tIns="46800" bIns="46800"/>
          <a:p>
            <a:endParaRPr/>
          </a:p>
        </p:txBody>
      </p:sp>
    </p:spTree>
  </p:cSld>
</p:sldLayout>
</file>

<file path=ppt/slideLayouts/slideLayout287.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926"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927"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928"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929" name="PlaceHolder 4"/>
          <p:cNvSpPr>
            <a:spLocks noGrp="1"/>
          </p:cNvSpPr>
          <p:nvPr>
            <p:ph type="body"/>
          </p:nvPr>
        </p:nvSpPr>
        <p:spPr>
          <a:xfrm>
            <a:off x="4663080" y="3953160"/>
            <a:ext cx="4005720" cy="2148840"/>
          </a:xfrm>
          <a:prstGeom prst="rect">
            <a:avLst/>
          </a:prstGeom>
        </p:spPr>
        <p:txBody>
          <a:bodyPr lIns="90000" rIns="90000" tIns="46800" bIns="46800"/>
          <a:p>
            <a:endParaRPr/>
          </a:p>
        </p:txBody>
      </p:sp>
      <p:sp>
        <p:nvSpPr>
          <p:cNvPr id="930" name="PlaceHolder 5"/>
          <p:cNvSpPr>
            <a:spLocks noGrp="1"/>
          </p:cNvSpPr>
          <p:nvPr>
            <p:ph type="body"/>
          </p:nvPr>
        </p:nvSpPr>
        <p:spPr>
          <a:xfrm>
            <a:off x="456840" y="3953160"/>
            <a:ext cx="4005720" cy="2148840"/>
          </a:xfrm>
          <a:prstGeom prst="rect">
            <a:avLst/>
          </a:prstGeom>
        </p:spPr>
        <p:txBody>
          <a:bodyPr lIns="90000" rIns="90000" tIns="46800" bIns="46800"/>
          <a:p>
            <a:endParaRPr/>
          </a:p>
        </p:txBody>
      </p:sp>
    </p:spTree>
  </p:cSld>
</p:sldLayout>
</file>

<file path=ppt/slideLayouts/slideLayout288.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931"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932" name="PlaceHolder 2"/>
          <p:cNvSpPr>
            <a:spLocks noGrp="1"/>
          </p:cNvSpPr>
          <p:nvPr>
            <p:ph type="body"/>
          </p:nvPr>
        </p:nvSpPr>
        <p:spPr>
          <a:xfrm>
            <a:off x="456840" y="1599840"/>
            <a:ext cx="8209080" cy="4505400"/>
          </a:xfrm>
          <a:prstGeom prst="rect">
            <a:avLst/>
          </a:prstGeom>
        </p:spPr>
        <p:txBody>
          <a:bodyPr lIns="90000" rIns="90000" tIns="46800" bIns="46800"/>
          <a:p>
            <a:endParaRPr/>
          </a:p>
        </p:txBody>
      </p:sp>
      <p:sp>
        <p:nvSpPr>
          <p:cNvPr id="933" name="PlaceHolder 3"/>
          <p:cNvSpPr>
            <a:spLocks noGrp="1"/>
          </p:cNvSpPr>
          <p:nvPr>
            <p:ph type="body"/>
          </p:nvPr>
        </p:nvSpPr>
        <p:spPr>
          <a:xfrm>
            <a:off x="456840" y="1599840"/>
            <a:ext cx="8209080" cy="4505400"/>
          </a:xfrm>
          <a:prstGeom prst="rect">
            <a:avLst/>
          </a:prstGeom>
        </p:spPr>
        <p:txBody>
          <a:bodyPr lIns="90000" rIns="90000" tIns="46800" bIns="46800"/>
          <a:p>
            <a:endParaRPr/>
          </a:p>
        </p:txBody>
      </p:sp>
      <p:pic>
        <p:nvPicPr>
          <p:cNvPr id="934" name="" descr=""/>
          <p:cNvPicPr/>
          <p:nvPr/>
        </p:nvPicPr>
        <p:blipFill>
          <a:blip r:embed="rId2"/>
          <a:stretch>
            <a:fillRect/>
          </a:stretch>
        </p:blipFill>
        <p:spPr>
          <a:xfrm>
            <a:off x="1737720" y="1599480"/>
            <a:ext cx="5646600" cy="4505400"/>
          </a:xfrm>
          <a:prstGeom prst="rect">
            <a:avLst/>
          </a:prstGeom>
          <a:ln>
            <a:noFill/>
          </a:ln>
        </p:spPr>
      </p:pic>
      <p:pic>
        <p:nvPicPr>
          <p:cNvPr id="935" name="" descr=""/>
          <p:cNvPicPr/>
          <p:nvPr/>
        </p:nvPicPr>
        <p:blipFill>
          <a:blip r:embed="rId3"/>
          <a:stretch>
            <a:fillRect/>
          </a:stretch>
        </p:blipFill>
        <p:spPr>
          <a:xfrm>
            <a:off x="1737720" y="1599480"/>
            <a:ext cx="5646600" cy="4505400"/>
          </a:xfrm>
          <a:prstGeom prst="rect">
            <a:avLst/>
          </a:prstGeom>
          <a:ln>
            <a:noFill/>
          </a:ln>
        </p:spPr>
      </p:pic>
    </p:spTree>
  </p:cSld>
</p:sldLayout>
</file>

<file path=ppt/slideLayouts/slideLayout289.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90"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Tree>
  </p:cSld>
</p:sldLayout>
</file>

<file path=ppt/slideLayouts/slideLayout290.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941"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942" name="PlaceHolder 2"/>
          <p:cNvSpPr>
            <a:spLocks noGrp="1"/>
          </p:cNvSpPr>
          <p:nvPr>
            <p:ph type="subTitle"/>
          </p:nvPr>
        </p:nvSpPr>
        <p:spPr>
          <a:xfrm>
            <a:off x="456840" y="1599840"/>
            <a:ext cx="8209080" cy="4505760"/>
          </a:xfrm>
          <a:prstGeom prst="rect">
            <a:avLst/>
          </a:prstGeom>
        </p:spPr>
        <p:txBody>
          <a:bodyPr lIns="0" rIns="0" tIns="0" bIns="0" anchor="ctr"/>
          <a:p>
            <a:pPr algn="ctr"/>
            <a:endParaRPr/>
          </a:p>
        </p:txBody>
      </p:sp>
    </p:spTree>
  </p:cSld>
</p:sldLayout>
</file>

<file path=ppt/slideLayouts/slideLayout291.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943"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944" name="PlaceHolder 2"/>
          <p:cNvSpPr>
            <a:spLocks noGrp="1"/>
          </p:cNvSpPr>
          <p:nvPr>
            <p:ph type="body"/>
          </p:nvPr>
        </p:nvSpPr>
        <p:spPr>
          <a:xfrm>
            <a:off x="456840" y="1599840"/>
            <a:ext cx="8209080" cy="4505400"/>
          </a:xfrm>
          <a:prstGeom prst="rect">
            <a:avLst/>
          </a:prstGeom>
        </p:spPr>
        <p:txBody>
          <a:bodyPr lIns="90000" rIns="90000" tIns="46800" bIns="46800"/>
          <a:p>
            <a:endParaRPr/>
          </a:p>
        </p:txBody>
      </p:sp>
    </p:spTree>
  </p:cSld>
</p:sldLayout>
</file>

<file path=ppt/slideLayouts/slideLayout292.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945"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946" name="PlaceHolder 2"/>
          <p:cNvSpPr>
            <a:spLocks noGrp="1"/>
          </p:cNvSpPr>
          <p:nvPr>
            <p:ph type="body"/>
          </p:nvPr>
        </p:nvSpPr>
        <p:spPr>
          <a:xfrm>
            <a:off x="456840" y="1599840"/>
            <a:ext cx="4005720" cy="4505400"/>
          </a:xfrm>
          <a:prstGeom prst="rect">
            <a:avLst/>
          </a:prstGeom>
        </p:spPr>
        <p:txBody>
          <a:bodyPr lIns="90000" rIns="90000" tIns="46800" bIns="46800"/>
          <a:p>
            <a:endParaRPr/>
          </a:p>
        </p:txBody>
      </p:sp>
      <p:sp>
        <p:nvSpPr>
          <p:cNvPr id="947" name="PlaceHolder 3"/>
          <p:cNvSpPr>
            <a:spLocks noGrp="1"/>
          </p:cNvSpPr>
          <p:nvPr>
            <p:ph type="body"/>
          </p:nvPr>
        </p:nvSpPr>
        <p:spPr>
          <a:xfrm>
            <a:off x="4663080" y="1599840"/>
            <a:ext cx="4005720" cy="4505400"/>
          </a:xfrm>
          <a:prstGeom prst="rect">
            <a:avLst/>
          </a:prstGeom>
        </p:spPr>
        <p:txBody>
          <a:bodyPr lIns="90000" rIns="90000" tIns="46800" bIns="46800"/>
          <a:p>
            <a:endParaRPr/>
          </a:p>
        </p:txBody>
      </p:sp>
    </p:spTree>
  </p:cSld>
</p:sldLayout>
</file>

<file path=ppt/slideLayouts/slideLayout293.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948"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Tree>
  </p:cSld>
</p:sldLayout>
</file>

<file path=ppt/slideLayouts/slideLayout294.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949" name="PlaceHolder 1"/>
          <p:cNvSpPr>
            <a:spLocks noGrp="1"/>
          </p:cNvSpPr>
          <p:nvPr>
            <p:ph type="subTitle"/>
          </p:nvPr>
        </p:nvSpPr>
        <p:spPr>
          <a:xfrm>
            <a:off x="456840" y="274680"/>
            <a:ext cx="8209080" cy="5204880"/>
          </a:xfrm>
          <a:prstGeom prst="rect">
            <a:avLst/>
          </a:prstGeom>
        </p:spPr>
        <p:txBody>
          <a:bodyPr lIns="0" rIns="0" tIns="0" bIns="0" anchor="ctr"/>
          <a:p>
            <a:pPr algn="ctr"/>
            <a:endParaRPr/>
          </a:p>
        </p:txBody>
      </p:sp>
    </p:spTree>
  </p:cSld>
</p:sldLayout>
</file>

<file path=ppt/slideLayouts/slideLayout295.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950"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951"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952" name="PlaceHolder 3"/>
          <p:cNvSpPr>
            <a:spLocks noGrp="1"/>
          </p:cNvSpPr>
          <p:nvPr>
            <p:ph type="body"/>
          </p:nvPr>
        </p:nvSpPr>
        <p:spPr>
          <a:xfrm>
            <a:off x="456840" y="3953160"/>
            <a:ext cx="4005720" cy="2148840"/>
          </a:xfrm>
          <a:prstGeom prst="rect">
            <a:avLst/>
          </a:prstGeom>
        </p:spPr>
        <p:txBody>
          <a:bodyPr lIns="90000" rIns="90000" tIns="46800" bIns="46800"/>
          <a:p>
            <a:endParaRPr/>
          </a:p>
        </p:txBody>
      </p:sp>
      <p:sp>
        <p:nvSpPr>
          <p:cNvPr id="953" name="PlaceHolder 4"/>
          <p:cNvSpPr>
            <a:spLocks noGrp="1"/>
          </p:cNvSpPr>
          <p:nvPr>
            <p:ph type="body"/>
          </p:nvPr>
        </p:nvSpPr>
        <p:spPr>
          <a:xfrm>
            <a:off x="4663080" y="1599840"/>
            <a:ext cx="4005720" cy="4505400"/>
          </a:xfrm>
          <a:prstGeom prst="rect">
            <a:avLst/>
          </a:prstGeom>
        </p:spPr>
        <p:txBody>
          <a:bodyPr lIns="90000" rIns="90000" tIns="46800" bIns="46800"/>
          <a:p>
            <a:endParaRPr/>
          </a:p>
        </p:txBody>
      </p:sp>
    </p:spTree>
  </p:cSld>
</p:sldLayout>
</file>

<file path=ppt/slideLayouts/slideLayout296.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954"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955" name="PlaceHolder 2"/>
          <p:cNvSpPr>
            <a:spLocks noGrp="1"/>
          </p:cNvSpPr>
          <p:nvPr>
            <p:ph type="body"/>
          </p:nvPr>
        </p:nvSpPr>
        <p:spPr>
          <a:xfrm>
            <a:off x="456840" y="1599840"/>
            <a:ext cx="4005720" cy="4505400"/>
          </a:xfrm>
          <a:prstGeom prst="rect">
            <a:avLst/>
          </a:prstGeom>
        </p:spPr>
        <p:txBody>
          <a:bodyPr lIns="90000" rIns="90000" tIns="46800" bIns="46800"/>
          <a:p>
            <a:endParaRPr/>
          </a:p>
        </p:txBody>
      </p:sp>
      <p:sp>
        <p:nvSpPr>
          <p:cNvPr id="956"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957" name="PlaceHolder 4"/>
          <p:cNvSpPr>
            <a:spLocks noGrp="1"/>
          </p:cNvSpPr>
          <p:nvPr>
            <p:ph type="body"/>
          </p:nvPr>
        </p:nvSpPr>
        <p:spPr>
          <a:xfrm>
            <a:off x="4663080" y="3953160"/>
            <a:ext cx="4005720" cy="2148840"/>
          </a:xfrm>
          <a:prstGeom prst="rect">
            <a:avLst/>
          </a:prstGeom>
        </p:spPr>
        <p:txBody>
          <a:bodyPr lIns="90000" rIns="90000" tIns="46800" bIns="46800"/>
          <a:p>
            <a:endParaRPr/>
          </a:p>
        </p:txBody>
      </p:sp>
    </p:spTree>
  </p:cSld>
</p:sldLayout>
</file>

<file path=ppt/slideLayouts/slideLayout297.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958"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959"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960"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961" name="PlaceHolder 4"/>
          <p:cNvSpPr>
            <a:spLocks noGrp="1"/>
          </p:cNvSpPr>
          <p:nvPr>
            <p:ph type="body"/>
          </p:nvPr>
        </p:nvSpPr>
        <p:spPr>
          <a:xfrm>
            <a:off x="456840" y="3953160"/>
            <a:ext cx="8209080" cy="2148840"/>
          </a:xfrm>
          <a:prstGeom prst="rect">
            <a:avLst/>
          </a:prstGeom>
        </p:spPr>
        <p:txBody>
          <a:bodyPr lIns="90000" rIns="90000" tIns="46800" bIns="46800"/>
          <a:p>
            <a:endParaRPr/>
          </a:p>
        </p:txBody>
      </p:sp>
    </p:spTree>
  </p:cSld>
</p:sldLayout>
</file>

<file path=ppt/slideLayouts/slideLayout298.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962"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963" name="PlaceHolder 2"/>
          <p:cNvSpPr>
            <a:spLocks noGrp="1"/>
          </p:cNvSpPr>
          <p:nvPr>
            <p:ph type="body"/>
          </p:nvPr>
        </p:nvSpPr>
        <p:spPr>
          <a:xfrm>
            <a:off x="456840" y="1599840"/>
            <a:ext cx="8209080" cy="2148840"/>
          </a:xfrm>
          <a:prstGeom prst="rect">
            <a:avLst/>
          </a:prstGeom>
        </p:spPr>
        <p:txBody>
          <a:bodyPr lIns="90000" rIns="90000" tIns="46800" bIns="46800"/>
          <a:p>
            <a:endParaRPr/>
          </a:p>
        </p:txBody>
      </p:sp>
      <p:sp>
        <p:nvSpPr>
          <p:cNvPr id="964" name="PlaceHolder 3"/>
          <p:cNvSpPr>
            <a:spLocks noGrp="1"/>
          </p:cNvSpPr>
          <p:nvPr>
            <p:ph type="body"/>
          </p:nvPr>
        </p:nvSpPr>
        <p:spPr>
          <a:xfrm>
            <a:off x="456840" y="3953160"/>
            <a:ext cx="8209080" cy="2148840"/>
          </a:xfrm>
          <a:prstGeom prst="rect">
            <a:avLst/>
          </a:prstGeom>
        </p:spPr>
        <p:txBody>
          <a:bodyPr lIns="90000" rIns="90000" tIns="46800" bIns="46800"/>
          <a:p>
            <a:endParaRPr/>
          </a:p>
        </p:txBody>
      </p:sp>
    </p:spTree>
  </p:cSld>
</p:sldLayout>
</file>

<file path=ppt/slideLayouts/slideLayout299.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965"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966"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967"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968" name="PlaceHolder 4"/>
          <p:cNvSpPr>
            <a:spLocks noGrp="1"/>
          </p:cNvSpPr>
          <p:nvPr>
            <p:ph type="body"/>
          </p:nvPr>
        </p:nvSpPr>
        <p:spPr>
          <a:xfrm>
            <a:off x="4663080" y="3953160"/>
            <a:ext cx="4005720" cy="2148840"/>
          </a:xfrm>
          <a:prstGeom prst="rect">
            <a:avLst/>
          </a:prstGeom>
        </p:spPr>
        <p:txBody>
          <a:bodyPr lIns="90000" rIns="90000" tIns="46800" bIns="46800"/>
          <a:p>
            <a:endParaRPr/>
          </a:p>
        </p:txBody>
      </p:sp>
      <p:sp>
        <p:nvSpPr>
          <p:cNvPr id="969" name="PlaceHolder 5"/>
          <p:cNvSpPr>
            <a:spLocks noGrp="1"/>
          </p:cNvSpPr>
          <p:nvPr>
            <p:ph type="body"/>
          </p:nvPr>
        </p:nvSpPr>
        <p:spPr>
          <a:xfrm>
            <a:off x="456840" y="3953160"/>
            <a:ext cx="4005720" cy="2148840"/>
          </a:xfrm>
          <a:prstGeom prst="rect">
            <a:avLst/>
          </a:prstGeom>
        </p:spPr>
        <p:txBody>
          <a:bodyPr lIns="90000" rIns="90000" tIns="46800" bIns="46800"/>
          <a:p>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8" name="PlaceHolder 2"/>
          <p:cNvSpPr>
            <a:spLocks noGrp="1"/>
          </p:cNvSpPr>
          <p:nvPr>
            <p:ph type="body"/>
          </p:nvPr>
        </p:nvSpPr>
        <p:spPr>
          <a:xfrm>
            <a:off x="456840" y="1599840"/>
            <a:ext cx="8209080" cy="4505400"/>
          </a:xfrm>
          <a:prstGeom prst="rect">
            <a:avLst/>
          </a:prstGeom>
        </p:spPr>
        <p:txBody>
          <a:bodyPr lIns="90000" rIns="90000" tIns="46800" bIns="46800"/>
          <a:p>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91" name="PlaceHolder 1"/>
          <p:cNvSpPr>
            <a:spLocks noGrp="1"/>
          </p:cNvSpPr>
          <p:nvPr>
            <p:ph type="subTitle"/>
          </p:nvPr>
        </p:nvSpPr>
        <p:spPr>
          <a:xfrm>
            <a:off x="456840" y="274680"/>
            <a:ext cx="8209080" cy="5204880"/>
          </a:xfrm>
          <a:prstGeom prst="rect">
            <a:avLst/>
          </a:prstGeom>
        </p:spPr>
        <p:txBody>
          <a:bodyPr lIns="0" rIns="0" tIns="0" bIns="0" anchor="ctr"/>
          <a:p>
            <a:pPr algn="ctr"/>
            <a:endParaRPr/>
          </a:p>
        </p:txBody>
      </p:sp>
    </p:spTree>
  </p:cSld>
</p:sldLayout>
</file>

<file path=ppt/slideLayouts/slideLayout300.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970"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971" name="PlaceHolder 2"/>
          <p:cNvSpPr>
            <a:spLocks noGrp="1"/>
          </p:cNvSpPr>
          <p:nvPr>
            <p:ph type="body"/>
          </p:nvPr>
        </p:nvSpPr>
        <p:spPr>
          <a:xfrm>
            <a:off x="456840" y="1599840"/>
            <a:ext cx="8209080" cy="4505400"/>
          </a:xfrm>
          <a:prstGeom prst="rect">
            <a:avLst/>
          </a:prstGeom>
        </p:spPr>
        <p:txBody>
          <a:bodyPr lIns="90000" rIns="90000" tIns="46800" bIns="46800"/>
          <a:p>
            <a:endParaRPr/>
          </a:p>
        </p:txBody>
      </p:sp>
      <p:sp>
        <p:nvSpPr>
          <p:cNvPr id="972" name="PlaceHolder 3"/>
          <p:cNvSpPr>
            <a:spLocks noGrp="1"/>
          </p:cNvSpPr>
          <p:nvPr>
            <p:ph type="body"/>
          </p:nvPr>
        </p:nvSpPr>
        <p:spPr>
          <a:xfrm>
            <a:off x="456840" y="1599840"/>
            <a:ext cx="8209080" cy="4505400"/>
          </a:xfrm>
          <a:prstGeom prst="rect">
            <a:avLst/>
          </a:prstGeom>
        </p:spPr>
        <p:txBody>
          <a:bodyPr lIns="90000" rIns="90000" tIns="46800" bIns="46800"/>
          <a:p>
            <a:endParaRPr/>
          </a:p>
        </p:txBody>
      </p:sp>
      <p:pic>
        <p:nvPicPr>
          <p:cNvPr id="973" name="" descr=""/>
          <p:cNvPicPr/>
          <p:nvPr/>
        </p:nvPicPr>
        <p:blipFill>
          <a:blip r:embed="rId2"/>
          <a:stretch>
            <a:fillRect/>
          </a:stretch>
        </p:blipFill>
        <p:spPr>
          <a:xfrm>
            <a:off x="1737720" y="1599480"/>
            <a:ext cx="5646600" cy="4505400"/>
          </a:xfrm>
          <a:prstGeom prst="rect">
            <a:avLst/>
          </a:prstGeom>
          <a:ln>
            <a:noFill/>
          </a:ln>
        </p:spPr>
      </p:pic>
      <p:pic>
        <p:nvPicPr>
          <p:cNvPr id="974" name="" descr=""/>
          <p:cNvPicPr/>
          <p:nvPr/>
        </p:nvPicPr>
        <p:blipFill>
          <a:blip r:embed="rId3"/>
          <a:stretch>
            <a:fillRect/>
          </a:stretch>
        </p:blipFill>
        <p:spPr>
          <a:xfrm>
            <a:off x="1737720" y="1599480"/>
            <a:ext cx="5646600" cy="4505400"/>
          </a:xfrm>
          <a:prstGeom prst="rect">
            <a:avLst/>
          </a:prstGeom>
          <a:ln>
            <a:noFill/>
          </a:ln>
        </p:spPr>
      </p:pic>
    </p:spTree>
  </p:cSld>
</p:sldLayout>
</file>

<file path=ppt/slideLayouts/slideLayout30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30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980"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981" name="PlaceHolder 2"/>
          <p:cNvSpPr>
            <a:spLocks noGrp="1"/>
          </p:cNvSpPr>
          <p:nvPr>
            <p:ph type="subTitle"/>
          </p:nvPr>
        </p:nvSpPr>
        <p:spPr>
          <a:xfrm>
            <a:off x="456840" y="1599840"/>
            <a:ext cx="8209080" cy="4505760"/>
          </a:xfrm>
          <a:prstGeom prst="rect">
            <a:avLst/>
          </a:prstGeom>
        </p:spPr>
        <p:txBody>
          <a:bodyPr lIns="0" rIns="0" tIns="0" bIns="0" anchor="ctr"/>
          <a:p>
            <a:pPr algn="ctr"/>
            <a:endParaRPr/>
          </a:p>
        </p:txBody>
      </p:sp>
    </p:spTree>
  </p:cSld>
</p:sldLayout>
</file>

<file path=ppt/slideLayouts/slideLayout30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982"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983" name="PlaceHolder 2"/>
          <p:cNvSpPr>
            <a:spLocks noGrp="1"/>
          </p:cNvSpPr>
          <p:nvPr>
            <p:ph type="body"/>
          </p:nvPr>
        </p:nvSpPr>
        <p:spPr>
          <a:xfrm>
            <a:off x="456840" y="1599840"/>
            <a:ext cx="8209080" cy="4505400"/>
          </a:xfrm>
          <a:prstGeom prst="rect">
            <a:avLst/>
          </a:prstGeom>
        </p:spPr>
        <p:txBody>
          <a:bodyPr lIns="90000" rIns="90000" tIns="46800" bIns="46800"/>
          <a:p>
            <a:endParaRPr/>
          </a:p>
        </p:txBody>
      </p:sp>
    </p:spTree>
  </p:cSld>
</p:sldLayout>
</file>

<file path=ppt/slideLayouts/slideLayout30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984"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985" name="PlaceHolder 2"/>
          <p:cNvSpPr>
            <a:spLocks noGrp="1"/>
          </p:cNvSpPr>
          <p:nvPr>
            <p:ph type="body"/>
          </p:nvPr>
        </p:nvSpPr>
        <p:spPr>
          <a:xfrm>
            <a:off x="456840" y="1599840"/>
            <a:ext cx="4005720" cy="4505400"/>
          </a:xfrm>
          <a:prstGeom prst="rect">
            <a:avLst/>
          </a:prstGeom>
        </p:spPr>
        <p:txBody>
          <a:bodyPr lIns="90000" rIns="90000" tIns="46800" bIns="46800"/>
          <a:p>
            <a:endParaRPr/>
          </a:p>
        </p:txBody>
      </p:sp>
      <p:sp>
        <p:nvSpPr>
          <p:cNvPr id="986" name="PlaceHolder 3"/>
          <p:cNvSpPr>
            <a:spLocks noGrp="1"/>
          </p:cNvSpPr>
          <p:nvPr>
            <p:ph type="body"/>
          </p:nvPr>
        </p:nvSpPr>
        <p:spPr>
          <a:xfrm>
            <a:off x="4663080" y="1599840"/>
            <a:ext cx="4005720" cy="4505400"/>
          </a:xfrm>
          <a:prstGeom prst="rect">
            <a:avLst/>
          </a:prstGeom>
        </p:spPr>
        <p:txBody>
          <a:bodyPr lIns="90000" rIns="90000" tIns="46800" bIns="46800"/>
          <a:p>
            <a:endParaRPr/>
          </a:p>
        </p:txBody>
      </p:sp>
    </p:spTree>
  </p:cSld>
</p:sldLayout>
</file>

<file path=ppt/slideLayouts/slideLayout30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987"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Tree>
  </p:cSld>
</p:sldLayout>
</file>

<file path=ppt/slideLayouts/slideLayout30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988" name="PlaceHolder 1"/>
          <p:cNvSpPr>
            <a:spLocks noGrp="1"/>
          </p:cNvSpPr>
          <p:nvPr>
            <p:ph type="subTitle"/>
          </p:nvPr>
        </p:nvSpPr>
        <p:spPr>
          <a:xfrm>
            <a:off x="456840" y="274680"/>
            <a:ext cx="8209080" cy="5204880"/>
          </a:xfrm>
          <a:prstGeom prst="rect">
            <a:avLst/>
          </a:prstGeom>
        </p:spPr>
        <p:txBody>
          <a:bodyPr lIns="0" rIns="0" tIns="0" bIns="0" anchor="ctr"/>
          <a:p>
            <a:pPr algn="ctr"/>
            <a:endParaRPr/>
          </a:p>
        </p:txBody>
      </p:sp>
    </p:spTree>
  </p:cSld>
</p:sldLayout>
</file>

<file path=ppt/slideLayouts/slideLayout30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989"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990"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991" name="PlaceHolder 3"/>
          <p:cNvSpPr>
            <a:spLocks noGrp="1"/>
          </p:cNvSpPr>
          <p:nvPr>
            <p:ph type="body"/>
          </p:nvPr>
        </p:nvSpPr>
        <p:spPr>
          <a:xfrm>
            <a:off x="456840" y="3953160"/>
            <a:ext cx="4005720" cy="2148840"/>
          </a:xfrm>
          <a:prstGeom prst="rect">
            <a:avLst/>
          </a:prstGeom>
        </p:spPr>
        <p:txBody>
          <a:bodyPr lIns="90000" rIns="90000" tIns="46800" bIns="46800"/>
          <a:p>
            <a:endParaRPr/>
          </a:p>
        </p:txBody>
      </p:sp>
      <p:sp>
        <p:nvSpPr>
          <p:cNvPr id="992" name="PlaceHolder 4"/>
          <p:cNvSpPr>
            <a:spLocks noGrp="1"/>
          </p:cNvSpPr>
          <p:nvPr>
            <p:ph type="body"/>
          </p:nvPr>
        </p:nvSpPr>
        <p:spPr>
          <a:xfrm>
            <a:off x="4663080" y="1599840"/>
            <a:ext cx="4005720" cy="4505400"/>
          </a:xfrm>
          <a:prstGeom prst="rect">
            <a:avLst/>
          </a:prstGeom>
        </p:spPr>
        <p:txBody>
          <a:bodyPr lIns="90000" rIns="90000" tIns="46800" bIns="46800"/>
          <a:p>
            <a:endParaRPr/>
          </a:p>
        </p:txBody>
      </p:sp>
    </p:spTree>
  </p:cSld>
</p:sldLayout>
</file>

<file path=ppt/slideLayouts/slideLayout30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993"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994" name="PlaceHolder 2"/>
          <p:cNvSpPr>
            <a:spLocks noGrp="1"/>
          </p:cNvSpPr>
          <p:nvPr>
            <p:ph type="body"/>
          </p:nvPr>
        </p:nvSpPr>
        <p:spPr>
          <a:xfrm>
            <a:off x="456840" y="1599840"/>
            <a:ext cx="4005720" cy="4505400"/>
          </a:xfrm>
          <a:prstGeom prst="rect">
            <a:avLst/>
          </a:prstGeom>
        </p:spPr>
        <p:txBody>
          <a:bodyPr lIns="90000" rIns="90000" tIns="46800" bIns="46800"/>
          <a:p>
            <a:endParaRPr/>
          </a:p>
        </p:txBody>
      </p:sp>
      <p:sp>
        <p:nvSpPr>
          <p:cNvPr id="995"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996" name="PlaceHolder 4"/>
          <p:cNvSpPr>
            <a:spLocks noGrp="1"/>
          </p:cNvSpPr>
          <p:nvPr>
            <p:ph type="body"/>
          </p:nvPr>
        </p:nvSpPr>
        <p:spPr>
          <a:xfrm>
            <a:off x="4663080" y="3953160"/>
            <a:ext cx="4005720" cy="2148840"/>
          </a:xfrm>
          <a:prstGeom prst="rect">
            <a:avLst/>
          </a:prstGeom>
        </p:spPr>
        <p:txBody>
          <a:bodyPr lIns="90000" rIns="90000" tIns="46800" bIns="46800"/>
          <a:p>
            <a:endParaRPr/>
          </a:p>
        </p:txBody>
      </p:sp>
    </p:spTree>
  </p:cSld>
</p:sldLayout>
</file>

<file path=ppt/slideLayouts/slideLayout30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997"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998"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999"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1000" name="PlaceHolder 4"/>
          <p:cNvSpPr>
            <a:spLocks noGrp="1"/>
          </p:cNvSpPr>
          <p:nvPr>
            <p:ph type="body"/>
          </p:nvPr>
        </p:nvSpPr>
        <p:spPr>
          <a:xfrm>
            <a:off x="456840" y="3953160"/>
            <a:ext cx="8209080" cy="2148840"/>
          </a:xfrm>
          <a:prstGeom prst="rect">
            <a:avLst/>
          </a:prstGeom>
        </p:spPr>
        <p:txBody>
          <a:bodyPr lIns="90000" rIns="90000" tIns="46800" bIns="46800"/>
          <a:p>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93"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94" name="PlaceHolder 3"/>
          <p:cNvSpPr>
            <a:spLocks noGrp="1"/>
          </p:cNvSpPr>
          <p:nvPr>
            <p:ph type="body"/>
          </p:nvPr>
        </p:nvSpPr>
        <p:spPr>
          <a:xfrm>
            <a:off x="456840" y="3953160"/>
            <a:ext cx="4005720" cy="2148840"/>
          </a:xfrm>
          <a:prstGeom prst="rect">
            <a:avLst/>
          </a:prstGeom>
        </p:spPr>
        <p:txBody>
          <a:bodyPr lIns="90000" rIns="90000" tIns="46800" bIns="46800"/>
          <a:p>
            <a:endParaRPr/>
          </a:p>
        </p:txBody>
      </p:sp>
      <p:sp>
        <p:nvSpPr>
          <p:cNvPr id="95" name="PlaceHolder 4"/>
          <p:cNvSpPr>
            <a:spLocks noGrp="1"/>
          </p:cNvSpPr>
          <p:nvPr>
            <p:ph type="body"/>
          </p:nvPr>
        </p:nvSpPr>
        <p:spPr>
          <a:xfrm>
            <a:off x="4663080" y="1599840"/>
            <a:ext cx="4005720" cy="4505400"/>
          </a:xfrm>
          <a:prstGeom prst="rect">
            <a:avLst/>
          </a:prstGeom>
        </p:spPr>
        <p:txBody>
          <a:bodyPr lIns="90000" rIns="90000" tIns="46800" bIns="46800"/>
          <a:p>
            <a:endParaRPr/>
          </a:p>
        </p:txBody>
      </p:sp>
    </p:spTree>
  </p:cSld>
</p:sldLayout>
</file>

<file path=ppt/slideLayouts/slideLayout3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1001"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002" name="PlaceHolder 2"/>
          <p:cNvSpPr>
            <a:spLocks noGrp="1"/>
          </p:cNvSpPr>
          <p:nvPr>
            <p:ph type="body"/>
          </p:nvPr>
        </p:nvSpPr>
        <p:spPr>
          <a:xfrm>
            <a:off x="456840" y="1599840"/>
            <a:ext cx="8209080" cy="2148840"/>
          </a:xfrm>
          <a:prstGeom prst="rect">
            <a:avLst/>
          </a:prstGeom>
        </p:spPr>
        <p:txBody>
          <a:bodyPr lIns="90000" rIns="90000" tIns="46800" bIns="46800"/>
          <a:p>
            <a:endParaRPr/>
          </a:p>
        </p:txBody>
      </p:sp>
      <p:sp>
        <p:nvSpPr>
          <p:cNvPr id="1003" name="PlaceHolder 3"/>
          <p:cNvSpPr>
            <a:spLocks noGrp="1"/>
          </p:cNvSpPr>
          <p:nvPr>
            <p:ph type="body"/>
          </p:nvPr>
        </p:nvSpPr>
        <p:spPr>
          <a:xfrm>
            <a:off x="456840" y="3953160"/>
            <a:ext cx="8209080" cy="2148840"/>
          </a:xfrm>
          <a:prstGeom prst="rect">
            <a:avLst/>
          </a:prstGeom>
        </p:spPr>
        <p:txBody>
          <a:bodyPr lIns="90000" rIns="90000" tIns="46800" bIns="46800"/>
          <a:p>
            <a:endParaRPr/>
          </a:p>
        </p:txBody>
      </p:sp>
    </p:spTree>
  </p:cSld>
</p:sldLayout>
</file>

<file path=ppt/slideLayouts/slideLayout3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004"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005"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1006"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1007" name="PlaceHolder 4"/>
          <p:cNvSpPr>
            <a:spLocks noGrp="1"/>
          </p:cNvSpPr>
          <p:nvPr>
            <p:ph type="body"/>
          </p:nvPr>
        </p:nvSpPr>
        <p:spPr>
          <a:xfrm>
            <a:off x="4663080" y="3953160"/>
            <a:ext cx="4005720" cy="2148840"/>
          </a:xfrm>
          <a:prstGeom prst="rect">
            <a:avLst/>
          </a:prstGeom>
        </p:spPr>
        <p:txBody>
          <a:bodyPr lIns="90000" rIns="90000" tIns="46800" bIns="46800"/>
          <a:p>
            <a:endParaRPr/>
          </a:p>
        </p:txBody>
      </p:sp>
      <p:sp>
        <p:nvSpPr>
          <p:cNvPr id="1008" name="PlaceHolder 5"/>
          <p:cNvSpPr>
            <a:spLocks noGrp="1"/>
          </p:cNvSpPr>
          <p:nvPr>
            <p:ph type="body"/>
          </p:nvPr>
        </p:nvSpPr>
        <p:spPr>
          <a:xfrm>
            <a:off x="456840" y="3953160"/>
            <a:ext cx="4005720" cy="2148840"/>
          </a:xfrm>
          <a:prstGeom prst="rect">
            <a:avLst/>
          </a:prstGeom>
        </p:spPr>
        <p:txBody>
          <a:bodyPr lIns="90000" rIns="90000" tIns="46800" bIns="46800"/>
          <a:p>
            <a:endParaRPr/>
          </a:p>
        </p:txBody>
      </p:sp>
    </p:spTree>
  </p:cSld>
</p:sldLayout>
</file>

<file path=ppt/slideLayouts/slideLayout3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009"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010" name="PlaceHolder 2"/>
          <p:cNvSpPr>
            <a:spLocks noGrp="1"/>
          </p:cNvSpPr>
          <p:nvPr>
            <p:ph type="body"/>
          </p:nvPr>
        </p:nvSpPr>
        <p:spPr>
          <a:xfrm>
            <a:off x="456840" y="1599840"/>
            <a:ext cx="8209080" cy="4505400"/>
          </a:xfrm>
          <a:prstGeom prst="rect">
            <a:avLst/>
          </a:prstGeom>
        </p:spPr>
        <p:txBody>
          <a:bodyPr lIns="90000" rIns="90000" tIns="46800" bIns="46800"/>
          <a:p>
            <a:endParaRPr/>
          </a:p>
        </p:txBody>
      </p:sp>
      <p:sp>
        <p:nvSpPr>
          <p:cNvPr id="1011" name="PlaceHolder 3"/>
          <p:cNvSpPr>
            <a:spLocks noGrp="1"/>
          </p:cNvSpPr>
          <p:nvPr>
            <p:ph type="body"/>
          </p:nvPr>
        </p:nvSpPr>
        <p:spPr>
          <a:xfrm>
            <a:off x="456840" y="1599840"/>
            <a:ext cx="8209080" cy="4505400"/>
          </a:xfrm>
          <a:prstGeom prst="rect">
            <a:avLst/>
          </a:prstGeom>
        </p:spPr>
        <p:txBody>
          <a:bodyPr lIns="90000" rIns="90000" tIns="46800" bIns="46800"/>
          <a:p>
            <a:endParaRPr/>
          </a:p>
        </p:txBody>
      </p:sp>
      <p:pic>
        <p:nvPicPr>
          <p:cNvPr id="1012" name="" descr=""/>
          <p:cNvPicPr/>
          <p:nvPr/>
        </p:nvPicPr>
        <p:blipFill>
          <a:blip r:embed="rId2"/>
          <a:stretch>
            <a:fillRect/>
          </a:stretch>
        </p:blipFill>
        <p:spPr>
          <a:xfrm>
            <a:off x="1737720" y="1599480"/>
            <a:ext cx="5646600" cy="4505400"/>
          </a:xfrm>
          <a:prstGeom prst="rect">
            <a:avLst/>
          </a:prstGeom>
          <a:ln>
            <a:noFill/>
          </a:ln>
        </p:spPr>
      </p:pic>
      <p:pic>
        <p:nvPicPr>
          <p:cNvPr id="1013" name="" descr=""/>
          <p:cNvPicPr/>
          <p:nvPr/>
        </p:nvPicPr>
        <p:blipFill>
          <a:blip r:embed="rId3"/>
          <a:stretch>
            <a:fillRect/>
          </a:stretch>
        </p:blipFill>
        <p:spPr>
          <a:xfrm>
            <a:off x="1737720" y="1599480"/>
            <a:ext cx="5646600" cy="4505400"/>
          </a:xfrm>
          <a:prstGeom prst="rect">
            <a:avLst/>
          </a:prstGeom>
          <a:ln>
            <a:noFill/>
          </a:ln>
        </p:spPr>
      </p:pic>
    </p:spTree>
  </p:cSld>
</p:sldLayout>
</file>

<file path=ppt/slideLayouts/slideLayout313.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314.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1019"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020" name="PlaceHolder 2"/>
          <p:cNvSpPr>
            <a:spLocks noGrp="1"/>
          </p:cNvSpPr>
          <p:nvPr>
            <p:ph type="subTitle"/>
          </p:nvPr>
        </p:nvSpPr>
        <p:spPr>
          <a:xfrm>
            <a:off x="456840" y="1599840"/>
            <a:ext cx="8209080" cy="4505760"/>
          </a:xfrm>
          <a:prstGeom prst="rect">
            <a:avLst/>
          </a:prstGeom>
        </p:spPr>
        <p:txBody>
          <a:bodyPr lIns="0" rIns="0" tIns="0" bIns="0" anchor="ctr"/>
          <a:p>
            <a:pPr algn="ctr"/>
            <a:endParaRPr/>
          </a:p>
        </p:txBody>
      </p:sp>
    </p:spTree>
  </p:cSld>
</p:sldLayout>
</file>

<file path=ppt/slideLayouts/slideLayout315.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1021"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022" name="PlaceHolder 2"/>
          <p:cNvSpPr>
            <a:spLocks noGrp="1"/>
          </p:cNvSpPr>
          <p:nvPr>
            <p:ph type="body"/>
          </p:nvPr>
        </p:nvSpPr>
        <p:spPr>
          <a:xfrm>
            <a:off x="456840" y="1599840"/>
            <a:ext cx="8209080" cy="4505400"/>
          </a:xfrm>
          <a:prstGeom prst="rect">
            <a:avLst/>
          </a:prstGeom>
        </p:spPr>
        <p:txBody>
          <a:bodyPr lIns="90000" rIns="90000" tIns="46800" bIns="46800"/>
          <a:p>
            <a:endParaRPr/>
          </a:p>
        </p:txBody>
      </p:sp>
    </p:spTree>
  </p:cSld>
</p:sldLayout>
</file>

<file path=ppt/slideLayouts/slideLayout316.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023"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024" name="PlaceHolder 2"/>
          <p:cNvSpPr>
            <a:spLocks noGrp="1"/>
          </p:cNvSpPr>
          <p:nvPr>
            <p:ph type="body"/>
          </p:nvPr>
        </p:nvSpPr>
        <p:spPr>
          <a:xfrm>
            <a:off x="456840" y="1599840"/>
            <a:ext cx="4005720" cy="4505400"/>
          </a:xfrm>
          <a:prstGeom prst="rect">
            <a:avLst/>
          </a:prstGeom>
        </p:spPr>
        <p:txBody>
          <a:bodyPr lIns="90000" rIns="90000" tIns="46800" bIns="46800"/>
          <a:p>
            <a:endParaRPr/>
          </a:p>
        </p:txBody>
      </p:sp>
      <p:sp>
        <p:nvSpPr>
          <p:cNvPr id="1025" name="PlaceHolder 3"/>
          <p:cNvSpPr>
            <a:spLocks noGrp="1"/>
          </p:cNvSpPr>
          <p:nvPr>
            <p:ph type="body"/>
          </p:nvPr>
        </p:nvSpPr>
        <p:spPr>
          <a:xfrm>
            <a:off x="4663080" y="1599840"/>
            <a:ext cx="4005720" cy="4505400"/>
          </a:xfrm>
          <a:prstGeom prst="rect">
            <a:avLst/>
          </a:prstGeom>
        </p:spPr>
        <p:txBody>
          <a:bodyPr lIns="90000" rIns="90000" tIns="46800" bIns="46800"/>
          <a:p>
            <a:endParaRPr/>
          </a:p>
        </p:txBody>
      </p:sp>
    </p:spTree>
  </p:cSld>
</p:sldLayout>
</file>

<file path=ppt/slideLayouts/slideLayout317.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026"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Tree>
  </p:cSld>
</p:sldLayout>
</file>

<file path=ppt/slideLayouts/slideLayout318.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027" name="PlaceHolder 1"/>
          <p:cNvSpPr>
            <a:spLocks noGrp="1"/>
          </p:cNvSpPr>
          <p:nvPr>
            <p:ph type="subTitle"/>
          </p:nvPr>
        </p:nvSpPr>
        <p:spPr>
          <a:xfrm>
            <a:off x="456840" y="274680"/>
            <a:ext cx="8209080" cy="5204880"/>
          </a:xfrm>
          <a:prstGeom prst="rect">
            <a:avLst/>
          </a:prstGeom>
        </p:spPr>
        <p:txBody>
          <a:bodyPr lIns="0" rIns="0" tIns="0" bIns="0" anchor="ctr"/>
          <a:p>
            <a:pPr algn="ctr"/>
            <a:endParaRPr/>
          </a:p>
        </p:txBody>
      </p:sp>
    </p:spTree>
  </p:cSld>
</p:sldLayout>
</file>

<file path=ppt/slideLayouts/slideLayout319.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028"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029"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1030" name="PlaceHolder 3"/>
          <p:cNvSpPr>
            <a:spLocks noGrp="1"/>
          </p:cNvSpPr>
          <p:nvPr>
            <p:ph type="body"/>
          </p:nvPr>
        </p:nvSpPr>
        <p:spPr>
          <a:xfrm>
            <a:off x="456840" y="3953160"/>
            <a:ext cx="4005720" cy="2148840"/>
          </a:xfrm>
          <a:prstGeom prst="rect">
            <a:avLst/>
          </a:prstGeom>
        </p:spPr>
        <p:txBody>
          <a:bodyPr lIns="90000" rIns="90000" tIns="46800" bIns="46800"/>
          <a:p>
            <a:endParaRPr/>
          </a:p>
        </p:txBody>
      </p:sp>
      <p:sp>
        <p:nvSpPr>
          <p:cNvPr id="1031" name="PlaceHolder 4"/>
          <p:cNvSpPr>
            <a:spLocks noGrp="1"/>
          </p:cNvSpPr>
          <p:nvPr>
            <p:ph type="body"/>
          </p:nvPr>
        </p:nvSpPr>
        <p:spPr>
          <a:xfrm>
            <a:off x="4663080" y="1599840"/>
            <a:ext cx="4005720" cy="4505400"/>
          </a:xfrm>
          <a:prstGeom prst="rect">
            <a:avLst/>
          </a:prstGeom>
        </p:spPr>
        <p:txBody>
          <a:bodyPr lIns="90000" rIns="90000" tIns="46800" bIns="46800"/>
          <a:p>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97" name="PlaceHolder 2"/>
          <p:cNvSpPr>
            <a:spLocks noGrp="1"/>
          </p:cNvSpPr>
          <p:nvPr>
            <p:ph type="body"/>
          </p:nvPr>
        </p:nvSpPr>
        <p:spPr>
          <a:xfrm>
            <a:off x="456840" y="1599840"/>
            <a:ext cx="4005720" cy="4505400"/>
          </a:xfrm>
          <a:prstGeom prst="rect">
            <a:avLst/>
          </a:prstGeom>
        </p:spPr>
        <p:txBody>
          <a:bodyPr lIns="90000" rIns="90000" tIns="46800" bIns="46800"/>
          <a:p>
            <a:endParaRPr/>
          </a:p>
        </p:txBody>
      </p:sp>
      <p:sp>
        <p:nvSpPr>
          <p:cNvPr id="98"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99" name="PlaceHolder 4"/>
          <p:cNvSpPr>
            <a:spLocks noGrp="1"/>
          </p:cNvSpPr>
          <p:nvPr>
            <p:ph type="body"/>
          </p:nvPr>
        </p:nvSpPr>
        <p:spPr>
          <a:xfrm>
            <a:off x="4663080" y="3953160"/>
            <a:ext cx="4005720" cy="2148840"/>
          </a:xfrm>
          <a:prstGeom prst="rect">
            <a:avLst/>
          </a:prstGeom>
        </p:spPr>
        <p:txBody>
          <a:bodyPr lIns="90000" rIns="90000" tIns="46800" bIns="46800"/>
          <a:p>
            <a:endParaRPr/>
          </a:p>
        </p:txBody>
      </p:sp>
    </p:spTree>
  </p:cSld>
</p:sldLayout>
</file>

<file path=ppt/slideLayouts/slideLayout320.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032"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033" name="PlaceHolder 2"/>
          <p:cNvSpPr>
            <a:spLocks noGrp="1"/>
          </p:cNvSpPr>
          <p:nvPr>
            <p:ph type="body"/>
          </p:nvPr>
        </p:nvSpPr>
        <p:spPr>
          <a:xfrm>
            <a:off x="456840" y="1599840"/>
            <a:ext cx="4005720" cy="4505400"/>
          </a:xfrm>
          <a:prstGeom prst="rect">
            <a:avLst/>
          </a:prstGeom>
        </p:spPr>
        <p:txBody>
          <a:bodyPr lIns="90000" rIns="90000" tIns="46800" bIns="46800"/>
          <a:p>
            <a:endParaRPr/>
          </a:p>
        </p:txBody>
      </p:sp>
      <p:sp>
        <p:nvSpPr>
          <p:cNvPr id="1034"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1035" name="PlaceHolder 4"/>
          <p:cNvSpPr>
            <a:spLocks noGrp="1"/>
          </p:cNvSpPr>
          <p:nvPr>
            <p:ph type="body"/>
          </p:nvPr>
        </p:nvSpPr>
        <p:spPr>
          <a:xfrm>
            <a:off x="4663080" y="3953160"/>
            <a:ext cx="4005720" cy="2148840"/>
          </a:xfrm>
          <a:prstGeom prst="rect">
            <a:avLst/>
          </a:prstGeom>
        </p:spPr>
        <p:txBody>
          <a:bodyPr lIns="90000" rIns="90000" tIns="46800" bIns="46800"/>
          <a:p>
            <a:endParaRPr/>
          </a:p>
        </p:txBody>
      </p:sp>
    </p:spTree>
  </p:cSld>
</p:sldLayout>
</file>

<file path=ppt/slideLayouts/slideLayout321.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036"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037"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1038"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1039" name="PlaceHolder 4"/>
          <p:cNvSpPr>
            <a:spLocks noGrp="1"/>
          </p:cNvSpPr>
          <p:nvPr>
            <p:ph type="body"/>
          </p:nvPr>
        </p:nvSpPr>
        <p:spPr>
          <a:xfrm>
            <a:off x="456840" y="3953160"/>
            <a:ext cx="8209080" cy="2148840"/>
          </a:xfrm>
          <a:prstGeom prst="rect">
            <a:avLst/>
          </a:prstGeom>
        </p:spPr>
        <p:txBody>
          <a:bodyPr lIns="90000" rIns="90000" tIns="46800" bIns="46800"/>
          <a:p>
            <a:endParaRPr/>
          </a:p>
        </p:txBody>
      </p:sp>
    </p:spTree>
  </p:cSld>
</p:sldLayout>
</file>

<file path=ppt/slideLayouts/slideLayout322.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1040"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041" name="PlaceHolder 2"/>
          <p:cNvSpPr>
            <a:spLocks noGrp="1"/>
          </p:cNvSpPr>
          <p:nvPr>
            <p:ph type="body"/>
          </p:nvPr>
        </p:nvSpPr>
        <p:spPr>
          <a:xfrm>
            <a:off x="456840" y="1599840"/>
            <a:ext cx="8209080" cy="2148840"/>
          </a:xfrm>
          <a:prstGeom prst="rect">
            <a:avLst/>
          </a:prstGeom>
        </p:spPr>
        <p:txBody>
          <a:bodyPr lIns="90000" rIns="90000" tIns="46800" bIns="46800"/>
          <a:p>
            <a:endParaRPr/>
          </a:p>
        </p:txBody>
      </p:sp>
      <p:sp>
        <p:nvSpPr>
          <p:cNvPr id="1042" name="PlaceHolder 3"/>
          <p:cNvSpPr>
            <a:spLocks noGrp="1"/>
          </p:cNvSpPr>
          <p:nvPr>
            <p:ph type="body"/>
          </p:nvPr>
        </p:nvSpPr>
        <p:spPr>
          <a:xfrm>
            <a:off x="456840" y="3953160"/>
            <a:ext cx="8209080" cy="2148840"/>
          </a:xfrm>
          <a:prstGeom prst="rect">
            <a:avLst/>
          </a:prstGeom>
        </p:spPr>
        <p:txBody>
          <a:bodyPr lIns="90000" rIns="90000" tIns="46800" bIns="46800"/>
          <a:p>
            <a:endParaRPr/>
          </a:p>
        </p:txBody>
      </p:sp>
    </p:spTree>
  </p:cSld>
</p:sldLayout>
</file>

<file path=ppt/slideLayouts/slideLayout323.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043"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044"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1045"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1046" name="PlaceHolder 4"/>
          <p:cNvSpPr>
            <a:spLocks noGrp="1"/>
          </p:cNvSpPr>
          <p:nvPr>
            <p:ph type="body"/>
          </p:nvPr>
        </p:nvSpPr>
        <p:spPr>
          <a:xfrm>
            <a:off x="4663080" y="3953160"/>
            <a:ext cx="4005720" cy="2148840"/>
          </a:xfrm>
          <a:prstGeom prst="rect">
            <a:avLst/>
          </a:prstGeom>
        </p:spPr>
        <p:txBody>
          <a:bodyPr lIns="90000" rIns="90000" tIns="46800" bIns="46800"/>
          <a:p>
            <a:endParaRPr/>
          </a:p>
        </p:txBody>
      </p:sp>
      <p:sp>
        <p:nvSpPr>
          <p:cNvPr id="1047" name="PlaceHolder 5"/>
          <p:cNvSpPr>
            <a:spLocks noGrp="1"/>
          </p:cNvSpPr>
          <p:nvPr>
            <p:ph type="body"/>
          </p:nvPr>
        </p:nvSpPr>
        <p:spPr>
          <a:xfrm>
            <a:off x="456840" y="3953160"/>
            <a:ext cx="4005720" cy="2148840"/>
          </a:xfrm>
          <a:prstGeom prst="rect">
            <a:avLst/>
          </a:prstGeom>
        </p:spPr>
        <p:txBody>
          <a:bodyPr lIns="90000" rIns="90000" tIns="46800" bIns="46800"/>
          <a:p>
            <a:endParaRPr/>
          </a:p>
        </p:txBody>
      </p:sp>
    </p:spTree>
  </p:cSld>
</p:sldLayout>
</file>

<file path=ppt/slideLayouts/slideLayout324.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048"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049" name="PlaceHolder 2"/>
          <p:cNvSpPr>
            <a:spLocks noGrp="1"/>
          </p:cNvSpPr>
          <p:nvPr>
            <p:ph type="body"/>
          </p:nvPr>
        </p:nvSpPr>
        <p:spPr>
          <a:xfrm>
            <a:off x="456840" y="1599840"/>
            <a:ext cx="8209080" cy="4505400"/>
          </a:xfrm>
          <a:prstGeom prst="rect">
            <a:avLst/>
          </a:prstGeom>
        </p:spPr>
        <p:txBody>
          <a:bodyPr lIns="90000" rIns="90000" tIns="46800" bIns="46800"/>
          <a:p>
            <a:endParaRPr/>
          </a:p>
        </p:txBody>
      </p:sp>
      <p:sp>
        <p:nvSpPr>
          <p:cNvPr id="1050" name="PlaceHolder 3"/>
          <p:cNvSpPr>
            <a:spLocks noGrp="1"/>
          </p:cNvSpPr>
          <p:nvPr>
            <p:ph type="body"/>
          </p:nvPr>
        </p:nvSpPr>
        <p:spPr>
          <a:xfrm>
            <a:off x="456840" y="1599840"/>
            <a:ext cx="8209080" cy="4505400"/>
          </a:xfrm>
          <a:prstGeom prst="rect">
            <a:avLst/>
          </a:prstGeom>
        </p:spPr>
        <p:txBody>
          <a:bodyPr lIns="90000" rIns="90000" tIns="46800" bIns="46800"/>
          <a:p>
            <a:endParaRPr/>
          </a:p>
        </p:txBody>
      </p:sp>
      <p:pic>
        <p:nvPicPr>
          <p:cNvPr id="1051" name="" descr=""/>
          <p:cNvPicPr/>
          <p:nvPr/>
        </p:nvPicPr>
        <p:blipFill>
          <a:blip r:embed="rId2"/>
          <a:stretch>
            <a:fillRect/>
          </a:stretch>
        </p:blipFill>
        <p:spPr>
          <a:xfrm>
            <a:off x="1737720" y="1599480"/>
            <a:ext cx="5646600" cy="4505400"/>
          </a:xfrm>
          <a:prstGeom prst="rect">
            <a:avLst/>
          </a:prstGeom>
          <a:ln>
            <a:noFill/>
          </a:ln>
        </p:spPr>
      </p:pic>
      <p:pic>
        <p:nvPicPr>
          <p:cNvPr id="1052" name="" descr=""/>
          <p:cNvPicPr/>
          <p:nvPr/>
        </p:nvPicPr>
        <p:blipFill>
          <a:blip r:embed="rId3"/>
          <a:stretch>
            <a:fillRect/>
          </a:stretch>
        </p:blipFill>
        <p:spPr>
          <a:xfrm>
            <a:off x="1737720" y="1599480"/>
            <a:ext cx="5646600" cy="4505400"/>
          </a:xfrm>
          <a:prstGeom prst="rect">
            <a:avLst/>
          </a:prstGeom>
          <a:ln>
            <a:noFill/>
          </a:ln>
        </p:spPr>
      </p:pic>
    </p:spTree>
  </p:cSld>
</p:sldLayout>
</file>

<file path=ppt/slideLayouts/slideLayout325.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326.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1058"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059" name="PlaceHolder 2"/>
          <p:cNvSpPr>
            <a:spLocks noGrp="1"/>
          </p:cNvSpPr>
          <p:nvPr>
            <p:ph type="subTitle"/>
          </p:nvPr>
        </p:nvSpPr>
        <p:spPr>
          <a:xfrm>
            <a:off x="456840" y="1599840"/>
            <a:ext cx="8209080" cy="4505760"/>
          </a:xfrm>
          <a:prstGeom prst="rect">
            <a:avLst/>
          </a:prstGeom>
        </p:spPr>
        <p:txBody>
          <a:bodyPr lIns="0" rIns="0" tIns="0" bIns="0" anchor="ctr"/>
          <a:p>
            <a:pPr algn="ctr"/>
            <a:endParaRPr/>
          </a:p>
        </p:txBody>
      </p:sp>
    </p:spTree>
  </p:cSld>
</p:sldLayout>
</file>

<file path=ppt/slideLayouts/slideLayout327.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1060"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061" name="PlaceHolder 2"/>
          <p:cNvSpPr>
            <a:spLocks noGrp="1"/>
          </p:cNvSpPr>
          <p:nvPr>
            <p:ph type="body"/>
          </p:nvPr>
        </p:nvSpPr>
        <p:spPr>
          <a:xfrm>
            <a:off x="456840" y="1599840"/>
            <a:ext cx="8209080" cy="4505400"/>
          </a:xfrm>
          <a:prstGeom prst="rect">
            <a:avLst/>
          </a:prstGeom>
        </p:spPr>
        <p:txBody>
          <a:bodyPr lIns="90000" rIns="90000" tIns="46800" bIns="46800"/>
          <a:p>
            <a:endParaRPr/>
          </a:p>
        </p:txBody>
      </p:sp>
    </p:spTree>
  </p:cSld>
</p:sldLayout>
</file>

<file path=ppt/slideLayouts/slideLayout328.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062"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063" name="PlaceHolder 2"/>
          <p:cNvSpPr>
            <a:spLocks noGrp="1"/>
          </p:cNvSpPr>
          <p:nvPr>
            <p:ph type="body"/>
          </p:nvPr>
        </p:nvSpPr>
        <p:spPr>
          <a:xfrm>
            <a:off x="456840" y="1599840"/>
            <a:ext cx="4005720" cy="4505400"/>
          </a:xfrm>
          <a:prstGeom prst="rect">
            <a:avLst/>
          </a:prstGeom>
        </p:spPr>
        <p:txBody>
          <a:bodyPr lIns="90000" rIns="90000" tIns="46800" bIns="46800"/>
          <a:p>
            <a:endParaRPr/>
          </a:p>
        </p:txBody>
      </p:sp>
      <p:sp>
        <p:nvSpPr>
          <p:cNvPr id="1064" name="PlaceHolder 3"/>
          <p:cNvSpPr>
            <a:spLocks noGrp="1"/>
          </p:cNvSpPr>
          <p:nvPr>
            <p:ph type="body"/>
          </p:nvPr>
        </p:nvSpPr>
        <p:spPr>
          <a:xfrm>
            <a:off x="4663080" y="1599840"/>
            <a:ext cx="4005720" cy="4505400"/>
          </a:xfrm>
          <a:prstGeom prst="rect">
            <a:avLst/>
          </a:prstGeom>
        </p:spPr>
        <p:txBody>
          <a:bodyPr lIns="90000" rIns="90000" tIns="46800" bIns="46800"/>
          <a:p>
            <a:endParaRPr/>
          </a:p>
        </p:txBody>
      </p:sp>
    </p:spTree>
  </p:cSld>
</p:sldLayout>
</file>

<file path=ppt/slideLayouts/slideLayout329.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065"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01"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102"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103" name="PlaceHolder 4"/>
          <p:cNvSpPr>
            <a:spLocks noGrp="1"/>
          </p:cNvSpPr>
          <p:nvPr>
            <p:ph type="body"/>
          </p:nvPr>
        </p:nvSpPr>
        <p:spPr>
          <a:xfrm>
            <a:off x="456840" y="3953160"/>
            <a:ext cx="8209080" cy="2148840"/>
          </a:xfrm>
          <a:prstGeom prst="rect">
            <a:avLst/>
          </a:prstGeom>
        </p:spPr>
        <p:txBody>
          <a:bodyPr lIns="90000" rIns="90000" tIns="46800" bIns="46800"/>
          <a:p>
            <a:endParaRPr/>
          </a:p>
        </p:txBody>
      </p:sp>
    </p:spTree>
  </p:cSld>
</p:sldLayout>
</file>

<file path=ppt/slideLayouts/slideLayout330.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066" name="PlaceHolder 1"/>
          <p:cNvSpPr>
            <a:spLocks noGrp="1"/>
          </p:cNvSpPr>
          <p:nvPr>
            <p:ph type="subTitle"/>
          </p:nvPr>
        </p:nvSpPr>
        <p:spPr>
          <a:xfrm>
            <a:off x="456840" y="274680"/>
            <a:ext cx="8209080" cy="5204880"/>
          </a:xfrm>
          <a:prstGeom prst="rect">
            <a:avLst/>
          </a:prstGeom>
        </p:spPr>
        <p:txBody>
          <a:bodyPr lIns="0" rIns="0" tIns="0" bIns="0" anchor="ctr"/>
          <a:p>
            <a:pPr algn="ctr"/>
            <a:endParaRPr/>
          </a:p>
        </p:txBody>
      </p:sp>
    </p:spTree>
  </p:cSld>
</p:sldLayout>
</file>

<file path=ppt/slideLayouts/slideLayout331.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067"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068"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1069" name="PlaceHolder 3"/>
          <p:cNvSpPr>
            <a:spLocks noGrp="1"/>
          </p:cNvSpPr>
          <p:nvPr>
            <p:ph type="body"/>
          </p:nvPr>
        </p:nvSpPr>
        <p:spPr>
          <a:xfrm>
            <a:off x="456840" y="3953160"/>
            <a:ext cx="4005720" cy="2148840"/>
          </a:xfrm>
          <a:prstGeom prst="rect">
            <a:avLst/>
          </a:prstGeom>
        </p:spPr>
        <p:txBody>
          <a:bodyPr lIns="90000" rIns="90000" tIns="46800" bIns="46800"/>
          <a:p>
            <a:endParaRPr/>
          </a:p>
        </p:txBody>
      </p:sp>
      <p:sp>
        <p:nvSpPr>
          <p:cNvPr id="1070" name="PlaceHolder 4"/>
          <p:cNvSpPr>
            <a:spLocks noGrp="1"/>
          </p:cNvSpPr>
          <p:nvPr>
            <p:ph type="body"/>
          </p:nvPr>
        </p:nvSpPr>
        <p:spPr>
          <a:xfrm>
            <a:off x="4663080" y="1599840"/>
            <a:ext cx="4005720" cy="4505400"/>
          </a:xfrm>
          <a:prstGeom prst="rect">
            <a:avLst/>
          </a:prstGeom>
        </p:spPr>
        <p:txBody>
          <a:bodyPr lIns="90000" rIns="90000" tIns="46800" bIns="46800"/>
          <a:p>
            <a:endParaRPr/>
          </a:p>
        </p:txBody>
      </p:sp>
    </p:spTree>
  </p:cSld>
</p:sldLayout>
</file>

<file path=ppt/slideLayouts/slideLayout332.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071"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072" name="PlaceHolder 2"/>
          <p:cNvSpPr>
            <a:spLocks noGrp="1"/>
          </p:cNvSpPr>
          <p:nvPr>
            <p:ph type="body"/>
          </p:nvPr>
        </p:nvSpPr>
        <p:spPr>
          <a:xfrm>
            <a:off x="456840" y="1599840"/>
            <a:ext cx="4005720" cy="4505400"/>
          </a:xfrm>
          <a:prstGeom prst="rect">
            <a:avLst/>
          </a:prstGeom>
        </p:spPr>
        <p:txBody>
          <a:bodyPr lIns="90000" rIns="90000" tIns="46800" bIns="46800"/>
          <a:p>
            <a:endParaRPr/>
          </a:p>
        </p:txBody>
      </p:sp>
      <p:sp>
        <p:nvSpPr>
          <p:cNvPr id="1073"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1074" name="PlaceHolder 4"/>
          <p:cNvSpPr>
            <a:spLocks noGrp="1"/>
          </p:cNvSpPr>
          <p:nvPr>
            <p:ph type="body"/>
          </p:nvPr>
        </p:nvSpPr>
        <p:spPr>
          <a:xfrm>
            <a:off x="4663080" y="3953160"/>
            <a:ext cx="4005720" cy="2148840"/>
          </a:xfrm>
          <a:prstGeom prst="rect">
            <a:avLst/>
          </a:prstGeom>
        </p:spPr>
        <p:txBody>
          <a:bodyPr lIns="90000" rIns="90000" tIns="46800" bIns="46800"/>
          <a:p>
            <a:endParaRPr/>
          </a:p>
        </p:txBody>
      </p:sp>
    </p:spTree>
  </p:cSld>
</p:sldLayout>
</file>

<file path=ppt/slideLayouts/slideLayout333.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075"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076"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1077"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1078" name="PlaceHolder 4"/>
          <p:cNvSpPr>
            <a:spLocks noGrp="1"/>
          </p:cNvSpPr>
          <p:nvPr>
            <p:ph type="body"/>
          </p:nvPr>
        </p:nvSpPr>
        <p:spPr>
          <a:xfrm>
            <a:off x="456840" y="3953160"/>
            <a:ext cx="8209080" cy="2148840"/>
          </a:xfrm>
          <a:prstGeom prst="rect">
            <a:avLst/>
          </a:prstGeom>
        </p:spPr>
        <p:txBody>
          <a:bodyPr lIns="90000" rIns="90000" tIns="46800" bIns="46800"/>
          <a:p>
            <a:endParaRPr/>
          </a:p>
        </p:txBody>
      </p:sp>
    </p:spTree>
  </p:cSld>
</p:sldLayout>
</file>

<file path=ppt/slideLayouts/slideLayout334.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1079"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080" name="PlaceHolder 2"/>
          <p:cNvSpPr>
            <a:spLocks noGrp="1"/>
          </p:cNvSpPr>
          <p:nvPr>
            <p:ph type="body"/>
          </p:nvPr>
        </p:nvSpPr>
        <p:spPr>
          <a:xfrm>
            <a:off x="456840" y="1599840"/>
            <a:ext cx="8209080" cy="2148840"/>
          </a:xfrm>
          <a:prstGeom prst="rect">
            <a:avLst/>
          </a:prstGeom>
        </p:spPr>
        <p:txBody>
          <a:bodyPr lIns="90000" rIns="90000" tIns="46800" bIns="46800"/>
          <a:p>
            <a:endParaRPr/>
          </a:p>
        </p:txBody>
      </p:sp>
      <p:sp>
        <p:nvSpPr>
          <p:cNvPr id="1081" name="PlaceHolder 3"/>
          <p:cNvSpPr>
            <a:spLocks noGrp="1"/>
          </p:cNvSpPr>
          <p:nvPr>
            <p:ph type="body"/>
          </p:nvPr>
        </p:nvSpPr>
        <p:spPr>
          <a:xfrm>
            <a:off x="456840" y="3953160"/>
            <a:ext cx="8209080" cy="2148840"/>
          </a:xfrm>
          <a:prstGeom prst="rect">
            <a:avLst/>
          </a:prstGeom>
        </p:spPr>
        <p:txBody>
          <a:bodyPr lIns="90000" rIns="90000" tIns="46800" bIns="46800"/>
          <a:p>
            <a:endParaRPr/>
          </a:p>
        </p:txBody>
      </p:sp>
    </p:spTree>
  </p:cSld>
</p:sldLayout>
</file>

<file path=ppt/slideLayouts/slideLayout335.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082"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083"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1084"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1085" name="PlaceHolder 4"/>
          <p:cNvSpPr>
            <a:spLocks noGrp="1"/>
          </p:cNvSpPr>
          <p:nvPr>
            <p:ph type="body"/>
          </p:nvPr>
        </p:nvSpPr>
        <p:spPr>
          <a:xfrm>
            <a:off x="4663080" y="3953160"/>
            <a:ext cx="4005720" cy="2148840"/>
          </a:xfrm>
          <a:prstGeom prst="rect">
            <a:avLst/>
          </a:prstGeom>
        </p:spPr>
        <p:txBody>
          <a:bodyPr lIns="90000" rIns="90000" tIns="46800" bIns="46800"/>
          <a:p>
            <a:endParaRPr/>
          </a:p>
        </p:txBody>
      </p:sp>
      <p:sp>
        <p:nvSpPr>
          <p:cNvPr id="1086" name="PlaceHolder 5"/>
          <p:cNvSpPr>
            <a:spLocks noGrp="1"/>
          </p:cNvSpPr>
          <p:nvPr>
            <p:ph type="body"/>
          </p:nvPr>
        </p:nvSpPr>
        <p:spPr>
          <a:xfrm>
            <a:off x="456840" y="3953160"/>
            <a:ext cx="4005720" cy="2148840"/>
          </a:xfrm>
          <a:prstGeom prst="rect">
            <a:avLst/>
          </a:prstGeom>
        </p:spPr>
        <p:txBody>
          <a:bodyPr lIns="90000" rIns="90000" tIns="46800" bIns="46800"/>
          <a:p>
            <a:endParaRPr/>
          </a:p>
        </p:txBody>
      </p:sp>
    </p:spTree>
  </p:cSld>
</p:sldLayout>
</file>

<file path=ppt/slideLayouts/slideLayout336.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087"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088" name="PlaceHolder 2"/>
          <p:cNvSpPr>
            <a:spLocks noGrp="1"/>
          </p:cNvSpPr>
          <p:nvPr>
            <p:ph type="body"/>
          </p:nvPr>
        </p:nvSpPr>
        <p:spPr>
          <a:xfrm>
            <a:off x="456840" y="1599840"/>
            <a:ext cx="8209080" cy="4505400"/>
          </a:xfrm>
          <a:prstGeom prst="rect">
            <a:avLst/>
          </a:prstGeom>
        </p:spPr>
        <p:txBody>
          <a:bodyPr lIns="90000" rIns="90000" tIns="46800" bIns="46800"/>
          <a:p>
            <a:endParaRPr/>
          </a:p>
        </p:txBody>
      </p:sp>
      <p:sp>
        <p:nvSpPr>
          <p:cNvPr id="1089" name="PlaceHolder 3"/>
          <p:cNvSpPr>
            <a:spLocks noGrp="1"/>
          </p:cNvSpPr>
          <p:nvPr>
            <p:ph type="body"/>
          </p:nvPr>
        </p:nvSpPr>
        <p:spPr>
          <a:xfrm>
            <a:off x="456840" y="1599840"/>
            <a:ext cx="8209080" cy="4505400"/>
          </a:xfrm>
          <a:prstGeom prst="rect">
            <a:avLst/>
          </a:prstGeom>
        </p:spPr>
        <p:txBody>
          <a:bodyPr lIns="90000" rIns="90000" tIns="46800" bIns="46800"/>
          <a:p>
            <a:endParaRPr/>
          </a:p>
        </p:txBody>
      </p:sp>
      <p:pic>
        <p:nvPicPr>
          <p:cNvPr id="1090" name="" descr=""/>
          <p:cNvPicPr/>
          <p:nvPr/>
        </p:nvPicPr>
        <p:blipFill>
          <a:blip r:embed="rId2"/>
          <a:stretch>
            <a:fillRect/>
          </a:stretch>
        </p:blipFill>
        <p:spPr>
          <a:xfrm>
            <a:off x="1737720" y="1599480"/>
            <a:ext cx="5646600" cy="4505400"/>
          </a:xfrm>
          <a:prstGeom prst="rect">
            <a:avLst/>
          </a:prstGeom>
          <a:ln>
            <a:noFill/>
          </a:ln>
        </p:spPr>
      </p:pic>
      <p:pic>
        <p:nvPicPr>
          <p:cNvPr id="1091" name="" descr=""/>
          <p:cNvPicPr/>
          <p:nvPr/>
        </p:nvPicPr>
        <p:blipFill>
          <a:blip r:embed="rId3"/>
          <a:stretch>
            <a:fillRect/>
          </a:stretch>
        </p:blipFill>
        <p:spPr>
          <a:xfrm>
            <a:off x="1737720" y="1599480"/>
            <a:ext cx="5646600" cy="4505400"/>
          </a:xfrm>
          <a:prstGeom prst="rect">
            <a:avLst/>
          </a:prstGeom>
          <a:ln>
            <a:noFill/>
          </a:ln>
        </p:spPr>
      </p:pic>
    </p:spTree>
  </p:cSld>
</p:sldLayout>
</file>

<file path=ppt/slideLayouts/slideLayout337.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338.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1097"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098" name="PlaceHolder 2"/>
          <p:cNvSpPr>
            <a:spLocks noGrp="1"/>
          </p:cNvSpPr>
          <p:nvPr>
            <p:ph type="subTitle"/>
          </p:nvPr>
        </p:nvSpPr>
        <p:spPr>
          <a:xfrm>
            <a:off x="456840" y="1599840"/>
            <a:ext cx="8209080" cy="4505760"/>
          </a:xfrm>
          <a:prstGeom prst="rect">
            <a:avLst/>
          </a:prstGeom>
        </p:spPr>
        <p:txBody>
          <a:bodyPr lIns="0" rIns="0" tIns="0" bIns="0" anchor="ctr"/>
          <a:p>
            <a:pPr algn="ctr"/>
            <a:endParaRPr/>
          </a:p>
        </p:txBody>
      </p:sp>
    </p:spTree>
  </p:cSld>
</p:sldLayout>
</file>

<file path=ppt/slideLayouts/slideLayout339.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1099"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100" name="PlaceHolder 2"/>
          <p:cNvSpPr>
            <a:spLocks noGrp="1"/>
          </p:cNvSpPr>
          <p:nvPr>
            <p:ph type="body"/>
          </p:nvPr>
        </p:nvSpPr>
        <p:spPr>
          <a:xfrm>
            <a:off x="456840" y="1599840"/>
            <a:ext cx="8209080" cy="4505400"/>
          </a:xfrm>
          <a:prstGeom prst="rect">
            <a:avLst/>
          </a:prstGeom>
        </p:spPr>
        <p:txBody>
          <a:bodyPr lIns="90000" rIns="90000" tIns="46800" bIns="46800"/>
          <a:p>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05" name="PlaceHolder 2"/>
          <p:cNvSpPr>
            <a:spLocks noGrp="1"/>
          </p:cNvSpPr>
          <p:nvPr>
            <p:ph type="body"/>
          </p:nvPr>
        </p:nvSpPr>
        <p:spPr>
          <a:xfrm>
            <a:off x="456840" y="1599840"/>
            <a:ext cx="8209080" cy="2148840"/>
          </a:xfrm>
          <a:prstGeom prst="rect">
            <a:avLst/>
          </a:prstGeom>
        </p:spPr>
        <p:txBody>
          <a:bodyPr lIns="90000" rIns="90000" tIns="46800" bIns="46800"/>
          <a:p>
            <a:endParaRPr/>
          </a:p>
        </p:txBody>
      </p:sp>
      <p:sp>
        <p:nvSpPr>
          <p:cNvPr id="106" name="PlaceHolder 3"/>
          <p:cNvSpPr>
            <a:spLocks noGrp="1"/>
          </p:cNvSpPr>
          <p:nvPr>
            <p:ph type="body"/>
          </p:nvPr>
        </p:nvSpPr>
        <p:spPr>
          <a:xfrm>
            <a:off x="456840" y="3953160"/>
            <a:ext cx="8209080" cy="2148840"/>
          </a:xfrm>
          <a:prstGeom prst="rect">
            <a:avLst/>
          </a:prstGeom>
        </p:spPr>
        <p:txBody>
          <a:bodyPr lIns="90000" rIns="90000" tIns="46800" bIns="46800"/>
          <a:p>
            <a:endParaRPr/>
          </a:p>
        </p:txBody>
      </p:sp>
    </p:spTree>
  </p:cSld>
</p:sldLayout>
</file>

<file path=ppt/slideLayouts/slideLayout340.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101"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102" name="PlaceHolder 2"/>
          <p:cNvSpPr>
            <a:spLocks noGrp="1"/>
          </p:cNvSpPr>
          <p:nvPr>
            <p:ph type="body"/>
          </p:nvPr>
        </p:nvSpPr>
        <p:spPr>
          <a:xfrm>
            <a:off x="456840" y="1599840"/>
            <a:ext cx="4005720" cy="4505400"/>
          </a:xfrm>
          <a:prstGeom prst="rect">
            <a:avLst/>
          </a:prstGeom>
        </p:spPr>
        <p:txBody>
          <a:bodyPr lIns="90000" rIns="90000" tIns="46800" bIns="46800"/>
          <a:p>
            <a:endParaRPr/>
          </a:p>
        </p:txBody>
      </p:sp>
      <p:sp>
        <p:nvSpPr>
          <p:cNvPr id="1103" name="PlaceHolder 3"/>
          <p:cNvSpPr>
            <a:spLocks noGrp="1"/>
          </p:cNvSpPr>
          <p:nvPr>
            <p:ph type="body"/>
          </p:nvPr>
        </p:nvSpPr>
        <p:spPr>
          <a:xfrm>
            <a:off x="4663080" y="1599840"/>
            <a:ext cx="4005720" cy="4505400"/>
          </a:xfrm>
          <a:prstGeom prst="rect">
            <a:avLst/>
          </a:prstGeom>
        </p:spPr>
        <p:txBody>
          <a:bodyPr lIns="90000" rIns="90000" tIns="46800" bIns="46800"/>
          <a:p>
            <a:endParaRPr/>
          </a:p>
        </p:txBody>
      </p:sp>
    </p:spTree>
  </p:cSld>
</p:sldLayout>
</file>

<file path=ppt/slideLayouts/slideLayout341.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104"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Tree>
  </p:cSld>
</p:sldLayout>
</file>

<file path=ppt/slideLayouts/slideLayout342.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105" name="PlaceHolder 1"/>
          <p:cNvSpPr>
            <a:spLocks noGrp="1"/>
          </p:cNvSpPr>
          <p:nvPr>
            <p:ph type="subTitle"/>
          </p:nvPr>
        </p:nvSpPr>
        <p:spPr>
          <a:xfrm>
            <a:off x="456840" y="274680"/>
            <a:ext cx="8209080" cy="5204880"/>
          </a:xfrm>
          <a:prstGeom prst="rect">
            <a:avLst/>
          </a:prstGeom>
        </p:spPr>
        <p:txBody>
          <a:bodyPr lIns="0" rIns="0" tIns="0" bIns="0" anchor="ctr"/>
          <a:p>
            <a:pPr algn="ctr"/>
            <a:endParaRPr/>
          </a:p>
        </p:txBody>
      </p:sp>
    </p:spTree>
  </p:cSld>
</p:sldLayout>
</file>

<file path=ppt/slideLayouts/slideLayout343.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106"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107"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1108" name="PlaceHolder 3"/>
          <p:cNvSpPr>
            <a:spLocks noGrp="1"/>
          </p:cNvSpPr>
          <p:nvPr>
            <p:ph type="body"/>
          </p:nvPr>
        </p:nvSpPr>
        <p:spPr>
          <a:xfrm>
            <a:off x="456840" y="3953160"/>
            <a:ext cx="4005720" cy="2148840"/>
          </a:xfrm>
          <a:prstGeom prst="rect">
            <a:avLst/>
          </a:prstGeom>
        </p:spPr>
        <p:txBody>
          <a:bodyPr lIns="90000" rIns="90000" tIns="46800" bIns="46800"/>
          <a:p>
            <a:endParaRPr/>
          </a:p>
        </p:txBody>
      </p:sp>
      <p:sp>
        <p:nvSpPr>
          <p:cNvPr id="1109" name="PlaceHolder 4"/>
          <p:cNvSpPr>
            <a:spLocks noGrp="1"/>
          </p:cNvSpPr>
          <p:nvPr>
            <p:ph type="body"/>
          </p:nvPr>
        </p:nvSpPr>
        <p:spPr>
          <a:xfrm>
            <a:off x="4663080" y="1599840"/>
            <a:ext cx="4005720" cy="4505400"/>
          </a:xfrm>
          <a:prstGeom prst="rect">
            <a:avLst/>
          </a:prstGeom>
        </p:spPr>
        <p:txBody>
          <a:bodyPr lIns="90000" rIns="90000" tIns="46800" bIns="46800"/>
          <a:p>
            <a:endParaRPr/>
          </a:p>
        </p:txBody>
      </p:sp>
    </p:spTree>
  </p:cSld>
</p:sldLayout>
</file>

<file path=ppt/slideLayouts/slideLayout344.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110"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111" name="PlaceHolder 2"/>
          <p:cNvSpPr>
            <a:spLocks noGrp="1"/>
          </p:cNvSpPr>
          <p:nvPr>
            <p:ph type="body"/>
          </p:nvPr>
        </p:nvSpPr>
        <p:spPr>
          <a:xfrm>
            <a:off x="456840" y="1599840"/>
            <a:ext cx="4005720" cy="4505400"/>
          </a:xfrm>
          <a:prstGeom prst="rect">
            <a:avLst/>
          </a:prstGeom>
        </p:spPr>
        <p:txBody>
          <a:bodyPr lIns="90000" rIns="90000" tIns="46800" bIns="46800"/>
          <a:p>
            <a:endParaRPr/>
          </a:p>
        </p:txBody>
      </p:sp>
      <p:sp>
        <p:nvSpPr>
          <p:cNvPr id="1112"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1113" name="PlaceHolder 4"/>
          <p:cNvSpPr>
            <a:spLocks noGrp="1"/>
          </p:cNvSpPr>
          <p:nvPr>
            <p:ph type="body"/>
          </p:nvPr>
        </p:nvSpPr>
        <p:spPr>
          <a:xfrm>
            <a:off x="4663080" y="3953160"/>
            <a:ext cx="4005720" cy="2148840"/>
          </a:xfrm>
          <a:prstGeom prst="rect">
            <a:avLst/>
          </a:prstGeom>
        </p:spPr>
        <p:txBody>
          <a:bodyPr lIns="90000" rIns="90000" tIns="46800" bIns="46800"/>
          <a:p>
            <a:endParaRPr/>
          </a:p>
        </p:txBody>
      </p:sp>
    </p:spTree>
  </p:cSld>
</p:sldLayout>
</file>

<file path=ppt/slideLayouts/slideLayout345.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114"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115"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1116"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1117" name="PlaceHolder 4"/>
          <p:cNvSpPr>
            <a:spLocks noGrp="1"/>
          </p:cNvSpPr>
          <p:nvPr>
            <p:ph type="body"/>
          </p:nvPr>
        </p:nvSpPr>
        <p:spPr>
          <a:xfrm>
            <a:off x="456840" y="3953160"/>
            <a:ext cx="8209080" cy="2148840"/>
          </a:xfrm>
          <a:prstGeom prst="rect">
            <a:avLst/>
          </a:prstGeom>
        </p:spPr>
        <p:txBody>
          <a:bodyPr lIns="90000" rIns="90000" tIns="46800" bIns="46800"/>
          <a:p>
            <a:endParaRPr/>
          </a:p>
        </p:txBody>
      </p:sp>
    </p:spTree>
  </p:cSld>
</p:sldLayout>
</file>

<file path=ppt/slideLayouts/slideLayout346.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1118"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119" name="PlaceHolder 2"/>
          <p:cNvSpPr>
            <a:spLocks noGrp="1"/>
          </p:cNvSpPr>
          <p:nvPr>
            <p:ph type="body"/>
          </p:nvPr>
        </p:nvSpPr>
        <p:spPr>
          <a:xfrm>
            <a:off x="456840" y="1599840"/>
            <a:ext cx="8209080" cy="2148840"/>
          </a:xfrm>
          <a:prstGeom prst="rect">
            <a:avLst/>
          </a:prstGeom>
        </p:spPr>
        <p:txBody>
          <a:bodyPr lIns="90000" rIns="90000" tIns="46800" bIns="46800"/>
          <a:p>
            <a:endParaRPr/>
          </a:p>
        </p:txBody>
      </p:sp>
      <p:sp>
        <p:nvSpPr>
          <p:cNvPr id="1120" name="PlaceHolder 3"/>
          <p:cNvSpPr>
            <a:spLocks noGrp="1"/>
          </p:cNvSpPr>
          <p:nvPr>
            <p:ph type="body"/>
          </p:nvPr>
        </p:nvSpPr>
        <p:spPr>
          <a:xfrm>
            <a:off x="456840" y="3953160"/>
            <a:ext cx="8209080" cy="2148840"/>
          </a:xfrm>
          <a:prstGeom prst="rect">
            <a:avLst/>
          </a:prstGeom>
        </p:spPr>
        <p:txBody>
          <a:bodyPr lIns="90000" rIns="90000" tIns="46800" bIns="46800"/>
          <a:p>
            <a:endParaRPr/>
          </a:p>
        </p:txBody>
      </p:sp>
    </p:spTree>
  </p:cSld>
</p:sldLayout>
</file>

<file path=ppt/slideLayouts/slideLayout347.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121"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122"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1123"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1124" name="PlaceHolder 4"/>
          <p:cNvSpPr>
            <a:spLocks noGrp="1"/>
          </p:cNvSpPr>
          <p:nvPr>
            <p:ph type="body"/>
          </p:nvPr>
        </p:nvSpPr>
        <p:spPr>
          <a:xfrm>
            <a:off x="4663080" y="3953160"/>
            <a:ext cx="4005720" cy="2148840"/>
          </a:xfrm>
          <a:prstGeom prst="rect">
            <a:avLst/>
          </a:prstGeom>
        </p:spPr>
        <p:txBody>
          <a:bodyPr lIns="90000" rIns="90000" tIns="46800" bIns="46800"/>
          <a:p>
            <a:endParaRPr/>
          </a:p>
        </p:txBody>
      </p:sp>
      <p:sp>
        <p:nvSpPr>
          <p:cNvPr id="1125" name="PlaceHolder 5"/>
          <p:cNvSpPr>
            <a:spLocks noGrp="1"/>
          </p:cNvSpPr>
          <p:nvPr>
            <p:ph type="body"/>
          </p:nvPr>
        </p:nvSpPr>
        <p:spPr>
          <a:xfrm>
            <a:off x="456840" y="3953160"/>
            <a:ext cx="4005720" cy="2148840"/>
          </a:xfrm>
          <a:prstGeom prst="rect">
            <a:avLst/>
          </a:prstGeom>
        </p:spPr>
        <p:txBody>
          <a:bodyPr lIns="90000" rIns="90000" tIns="46800" bIns="46800"/>
          <a:p>
            <a:endParaRPr/>
          </a:p>
        </p:txBody>
      </p:sp>
    </p:spTree>
  </p:cSld>
</p:sldLayout>
</file>

<file path=ppt/slideLayouts/slideLayout348.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126"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127" name="PlaceHolder 2"/>
          <p:cNvSpPr>
            <a:spLocks noGrp="1"/>
          </p:cNvSpPr>
          <p:nvPr>
            <p:ph type="body"/>
          </p:nvPr>
        </p:nvSpPr>
        <p:spPr>
          <a:xfrm>
            <a:off x="456840" y="1599840"/>
            <a:ext cx="8209080" cy="4505400"/>
          </a:xfrm>
          <a:prstGeom prst="rect">
            <a:avLst/>
          </a:prstGeom>
        </p:spPr>
        <p:txBody>
          <a:bodyPr lIns="90000" rIns="90000" tIns="46800" bIns="46800"/>
          <a:p>
            <a:endParaRPr/>
          </a:p>
        </p:txBody>
      </p:sp>
      <p:sp>
        <p:nvSpPr>
          <p:cNvPr id="1128" name="PlaceHolder 3"/>
          <p:cNvSpPr>
            <a:spLocks noGrp="1"/>
          </p:cNvSpPr>
          <p:nvPr>
            <p:ph type="body"/>
          </p:nvPr>
        </p:nvSpPr>
        <p:spPr>
          <a:xfrm>
            <a:off x="456840" y="1599840"/>
            <a:ext cx="8209080" cy="4505400"/>
          </a:xfrm>
          <a:prstGeom prst="rect">
            <a:avLst/>
          </a:prstGeom>
        </p:spPr>
        <p:txBody>
          <a:bodyPr lIns="90000" rIns="90000" tIns="46800" bIns="46800"/>
          <a:p>
            <a:endParaRPr/>
          </a:p>
        </p:txBody>
      </p:sp>
      <p:pic>
        <p:nvPicPr>
          <p:cNvPr id="1129" name="" descr=""/>
          <p:cNvPicPr/>
          <p:nvPr/>
        </p:nvPicPr>
        <p:blipFill>
          <a:blip r:embed="rId2"/>
          <a:stretch>
            <a:fillRect/>
          </a:stretch>
        </p:blipFill>
        <p:spPr>
          <a:xfrm>
            <a:off x="1737720" y="1599480"/>
            <a:ext cx="5646600" cy="4505400"/>
          </a:xfrm>
          <a:prstGeom prst="rect">
            <a:avLst/>
          </a:prstGeom>
          <a:ln>
            <a:noFill/>
          </a:ln>
        </p:spPr>
      </p:pic>
      <p:pic>
        <p:nvPicPr>
          <p:cNvPr id="1130" name="" descr=""/>
          <p:cNvPicPr/>
          <p:nvPr/>
        </p:nvPicPr>
        <p:blipFill>
          <a:blip r:embed="rId3"/>
          <a:stretch>
            <a:fillRect/>
          </a:stretch>
        </p:blipFill>
        <p:spPr>
          <a:xfrm>
            <a:off x="1737720" y="1599480"/>
            <a:ext cx="5646600" cy="4505400"/>
          </a:xfrm>
          <a:prstGeom prst="rect">
            <a:avLst/>
          </a:prstGeom>
          <a:ln>
            <a:noFill/>
          </a:ln>
        </p:spPr>
      </p:pic>
    </p:spTree>
  </p:cSld>
</p:sldLayout>
</file>

<file path=ppt/slideLayouts/slideLayout349.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08"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109"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110" name="PlaceHolder 4"/>
          <p:cNvSpPr>
            <a:spLocks noGrp="1"/>
          </p:cNvSpPr>
          <p:nvPr>
            <p:ph type="body"/>
          </p:nvPr>
        </p:nvSpPr>
        <p:spPr>
          <a:xfrm>
            <a:off x="4663080" y="3953160"/>
            <a:ext cx="4005720" cy="2148840"/>
          </a:xfrm>
          <a:prstGeom prst="rect">
            <a:avLst/>
          </a:prstGeom>
        </p:spPr>
        <p:txBody>
          <a:bodyPr lIns="90000" rIns="90000" tIns="46800" bIns="46800"/>
          <a:p>
            <a:endParaRPr/>
          </a:p>
        </p:txBody>
      </p:sp>
      <p:sp>
        <p:nvSpPr>
          <p:cNvPr id="111" name="PlaceHolder 5"/>
          <p:cNvSpPr>
            <a:spLocks noGrp="1"/>
          </p:cNvSpPr>
          <p:nvPr>
            <p:ph type="body"/>
          </p:nvPr>
        </p:nvSpPr>
        <p:spPr>
          <a:xfrm>
            <a:off x="456840" y="3953160"/>
            <a:ext cx="4005720" cy="2148840"/>
          </a:xfrm>
          <a:prstGeom prst="rect">
            <a:avLst/>
          </a:prstGeom>
        </p:spPr>
        <p:txBody>
          <a:bodyPr lIns="90000" rIns="90000" tIns="46800" bIns="46800"/>
          <a:p>
            <a:endParaRPr/>
          </a:p>
        </p:txBody>
      </p:sp>
    </p:spTree>
  </p:cSld>
</p:sldLayout>
</file>

<file path=ppt/slideLayouts/slideLayout350.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1136"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137" name="PlaceHolder 2"/>
          <p:cNvSpPr>
            <a:spLocks noGrp="1"/>
          </p:cNvSpPr>
          <p:nvPr>
            <p:ph type="subTitle"/>
          </p:nvPr>
        </p:nvSpPr>
        <p:spPr>
          <a:xfrm>
            <a:off x="456840" y="1599840"/>
            <a:ext cx="8209080" cy="4505760"/>
          </a:xfrm>
          <a:prstGeom prst="rect">
            <a:avLst/>
          </a:prstGeom>
        </p:spPr>
        <p:txBody>
          <a:bodyPr lIns="0" rIns="0" tIns="0" bIns="0" anchor="ctr"/>
          <a:p>
            <a:pPr algn="ctr"/>
            <a:endParaRPr/>
          </a:p>
        </p:txBody>
      </p:sp>
    </p:spTree>
  </p:cSld>
</p:sldLayout>
</file>

<file path=ppt/slideLayouts/slideLayout351.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1138"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139" name="PlaceHolder 2"/>
          <p:cNvSpPr>
            <a:spLocks noGrp="1"/>
          </p:cNvSpPr>
          <p:nvPr>
            <p:ph type="body"/>
          </p:nvPr>
        </p:nvSpPr>
        <p:spPr>
          <a:xfrm>
            <a:off x="456840" y="1599840"/>
            <a:ext cx="8209080" cy="4505400"/>
          </a:xfrm>
          <a:prstGeom prst="rect">
            <a:avLst/>
          </a:prstGeom>
        </p:spPr>
        <p:txBody>
          <a:bodyPr lIns="90000" rIns="90000" tIns="46800" bIns="46800"/>
          <a:p>
            <a:endParaRPr/>
          </a:p>
        </p:txBody>
      </p:sp>
    </p:spTree>
  </p:cSld>
</p:sldLayout>
</file>

<file path=ppt/slideLayouts/slideLayout352.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140"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141" name="PlaceHolder 2"/>
          <p:cNvSpPr>
            <a:spLocks noGrp="1"/>
          </p:cNvSpPr>
          <p:nvPr>
            <p:ph type="body"/>
          </p:nvPr>
        </p:nvSpPr>
        <p:spPr>
          <a:xfrm>
            <a:off x="456840" y="1599840"/>
            <a:ext cx="4005720" cy="4505400"/>
          </a:xfrm>
          <a:prstGeom prst="rect">
            <a:avLst/>
          </a:prstGeom>
        </p:spPr>
        <p:txBody>
          <a:bodyPr lIns="90000" rIns="90000" tIns="46800" bIns="46800"/>
          <a:p>
            <a:endParaRPr/>
          </a:p>
        </p:txBody>
      </p:sp>
      <p:sp>
        <p:nvSpPr>
          <p:cNvPr id="1142" name="PlaceHolder 3"/>
          <p:cNvSpPr>
            <a:spLocks noGrp="1"/>
          </p:cNvSpPr>
          <p:nvPr>
            <p:ph type="body"/>
          </p:nvPr>
        </p:nvSpPr>
        <p:spPr>
          <a:xfrm>
            <a:off x="4663080" y="1599840"/>
            <a:ext cx="4005720" cy="4505400"/>
          </a:xfrm>
          <a:prstGeom prst="rect">
            <a:avLst/>
          </a:prstGeom>
        </p:spPr>
        <p:txBody>
          <a:bodyPr lIns="90000" rIns="90000" tIns="46800" bIns="46800"/>
          <a:p>
            <a:endParaRPr/>
          </a:p>
        </p:txBody>
      </p:sp>
    </p:spTree>
  </p:cSld>
</p:sldLayout>
</file>

<file path=ppt/slideLayouts/slideLayout353.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143"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Tree>
  </p:cSld>
</p:sldLayout>
</file>

<file path=ppt/slideLayouts/slideLayout354.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144" name="PlaceHolder 1"/>
          <p:cNvSpPr>
            <a:spLocks noGrp="1"/>
          </p:cNvSpPr>
          <p:nvPr>
            <p:ph type="subTitle"/>
          </p:nvPr>
        </p:nvSpPr>
        <p:spPr>
          <a:xfrm>
            <a:off x="456840" y="274680"/>
            <a:ext cx="8209080" cy="5204880"/>
          </a:xfrm>
          <a:prstGeom prst="rect">
            <a:avLst/>
          </a:prstGeom>
        </p:spPr>
        <p:txBody>
          <a:bodyPr lIns="0" rIns="0" tIns="0" bIns="0" anchor="ctr"/>
          <a:p>
            <a:pPr algn="ctr"/>
            <a:endParaRPr/>
          </a:p>
        </p:txBody>
      </p:sp>
    </p:spTree>
  </p:cSld>
</p:sldLayout>
</file>

<file path=ppt/slideLayouts/slideLayout355.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145"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146"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1147" name="PlaceHolder 3"/>
          <p:cNvSpPr>
            <a:spLocks noGrp="1"/>
          </p:cNvSpPr>
          <p:nvPr>
            <p:ph type="body"/>
          </p:nvPr>
        </p:nvSpPr>
        <p:spPr>
          <a:xfrm>
            <a:off x="456840" y="3953160"/>
            <a:ext cx="4005720" cy="2148840"/>
          </a:xfrm>
          <a:prstGeom prst="rect">
            <a:avLst/>
          </a:prstGeom>
        </p:spPr>
        <p:txBody>
          <a:bodyPr lIns="90000" rIns="90000" tIns="46800" bIns="46800"/>
          <a:p>
            <a:endParaRPr/>
          </a:p>
        </p:txBody>
      </p:sp>
      <p:sp>
        <p:nvSpPr>
          <p:cNvPr id="1148" name="PlaceHolder 4"/>
          <p:cNvSpPr>
            <a:spLocks noGrp="1"/>
          </p:cNvSpPr>
          <p:nvPr>
            <p:ph type="body"/>
          </p:nvPr>
        </p:nvSpPr>
        <p:spPr>
          <a:xfrm>
            <a:off x="4663080" y="1599840"/>
            <a:ext cx="4005720" cy="4505400"/>
          </a:xfrm>
          <a:prstGeom prst="rect">
            <a:avLst/>
          </a:prstGeom>
        </p:spPr>
        <p:txBody>
          <a:bodyPr lIns="90000" rIns="90000" tIns="46800" bIns="46800"/>
          <a:p>
            <a:endParaRPr/>
          </a:p>
        </p:txBody>
      </p:sp>
    </p:spTree>
  </p:cSld>
</p:sldLayout>
</file>

<file path=ppt/slideLayouts/slideLayout356.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149"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150" name="PlaceHolder 2"/>
          <p:cNvSpPr>
            <a:spLocks noGrp="1"/>
          </p:cNvSpPr>
          <p:nvPr>
            <p:ph type="body"/>
          </p:nvPr>
        </p:nvSpPr>
        <p:spPr>
          <a:xfrm>
            <a:off x="456840" y="1599840"/>
            <a:ext cx="4005720" cy="4505400"/>
          </a:xfrm>
          <a:prstGeom prst="rect">
            <a:avLst/>
          </a:prstGeom>
        </p:spPr>
        <p:txBody>
          <a:bodyPr lIns="90000" rIns="90000" tIns="46800" bIns="46800"/>
          <a:p>
            <a:endParaRPr/>
          </a:p>
        </p:txBody>
      </p:sp>
      <p:sp>
        <p:nvSpPr>
          <p:cNvPr id="1151"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1152" name="PlaceHolder 4"/>
          <p:cNvSpPr>
            <a:spLocks noGrp="1"/>
          </p:cNvSpPr>
          <p:nvPr>
            <p:ph type="body"/>
          </p:nvPr>
        </p:nvSpPr>
        <p:spPr>
          <a:xfrm>
            <a:off x="4663080" y="3953160"/>
            <a:ext cx="4005720" cy="2148840"/>
          </a:xfrm>
          <a:prstGeom prst="rect">
            <a:avLst/>
          </a:prstGeom>
        </p:spPr>
        <p:txBody>
          <a:bodyPr lIns="90000" rIns="90000" tIns="46800" bIns="46800"/>
          <a:p>
            <a:endParaRPr/>
          </a:p>
        </p:txBody>
      </p:sp>
    </p:spTree>
  </p:cSld>
</p:sldLayout>
</file>

<file path=ppt/slideLayouts/slideLayout357.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153"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154"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1155"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1156" name="PlaceHolder 4"/>
          <p:cNvSpPr>
            <a:spLocks noGrp="1"/>
          </p:cNvSpPr>
          <p:nvPr>
            <p:ph type="body"/>
          </p:nvPr>
        </p:nvSpPr>
        <p:spPr>
          <a:xfrm>
            <a:off x="456840" y="3953160"/>
            <a:ext cx="8209080" cy="2148840"/>
          </a:xfrm>
          <a:prstGeom prst="rect">
            <a:avLst/>
          </a:prstGeom>
        </p:spPr>
        <p:txBody>
          <a:bodyPr lIns="90000" rIns="90000" tIns="46800" bIns="46800"/>
          <a:p>
            <a:endParaRPr/>
          </a:p>
        </p:txBody>
      </p:sp>
    </p:spTree>
  </p:cSld>
</p:sldLayout>
</file>

<file path=ppt/slideLayouts/slideLayout358.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1157"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158" name="PlaceHolder 2"/>
          <p:cNvSpPr>
            <a:spLocks noGrp="1"/>
          </p:cNvSpPr>
          <p:nvPr>
            <p:ph type="body"/>
          </p:nvPr>
        </p:nvSpPr>
        <p:spPr>
          <a:xfrm>
            <a:off x="456840" y="1599840"/>
            <a:ext cx="8209080" cy="2148840"/>
          </a:xfrm>
          <a:prstGeom prst="rect">
            <a:avLst/>
          </a:prstGeom>
        </p:spPr>
        <p:txBody>
          <a:bodyPr lIns="90000" rIns="90000" tIns="46800" bIns="46800"/>
          <a:p>
            <a:endParaRPr/>
          </a:p>
        </p:txBody>
      </p:sp>
      <p:sp>
        <p:nvSpPr>
          <p:cNvPr id="1159" name="PlaceHolder 3"/>
          <p:cNvSpPr>
            <a:spLocks noGrp="1"/>
          </p:cNvSpPr>
          <p:nvPr>
            <p:ph type="body"/>
          </p:nvPr>
        </p:nvSpPr>
        <p:spPr>
          <a:xfrm>
            <a:off x="456840" y="3953160"/>
            <a:ext cx="8209080" cy="2148840"/>
          </a:xfrm>
          <a:prstGeom prst="rect">
            <a:avLst/>
          </a:prstGeom>
        </p:spPr>
        <p:txBody>
          <a:bodyPr lIns="90000" rIns="90000" tIns="46800" bIns="46800"/>
          <a:p>
            <a:endParaRPr/>
          </a:p>
        </p:txBody>
      </p:sp>
    </p:spTree>
  </p:cSld>
</p:sldLayout>
</file>

<file path=ppt/slideLayouts/slideLayout359.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160"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161"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1162"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1163" name="PlaceHolder 4"/>
          <p:cNvSpPr>
            <a:spLocks noGrp="1"/>
          </p:cNvSpPr>
          <p:nvPr>
            <p:ph type="body"/>
          </p:nvPr>
        </p:nvSpPr>
        <p:spPr>
          <a:xfrm>
            <a:off x="4663080" y="3953160"/>
            <a:ext cx="4005720" cy="2148840"/>
          </a:xfrm>
          <a:prstGeom prst="rect">
            <a:avLst/>
          </a:prstGeom>
        </p:spPr>
        <p:txBody>
          <a:bodyPr lIns="90000" rIns="90000" tIns="46800" bIns="46800"/>
          <a:p>
            <a:endParaRPr/>
          </a:p>
        </p:txBody>
      </p:sp>
      <p:sp>
        <p:nvSpPr>
          <p:cNvPr id="1164" name="PlaceHolder 5"/>
          <p:cNvSpPr>
            <a:spLocks noGrp="1"/>
          </p:cNvSpPr>
          <p:nvPr>
            <p:ph type="body"/>
          </p:nvPr>
        </p:nvSpPr>
        <p:spPr>
          <a:xfrm>
            <a:off x="456840" y="3953160"/>
            <a:ext cx="4005720" cy="2148840"/>
          </a:xfrm>
          <a:prstGeom prst="rect">
            <a:avLst/>
          </a:prstGeom>
        </p:spPr>
        <p:txBody>
          <a:bodyPr lIns="90000" rIns="90000" tIns="46800" bIns="46800"/>
          <a:p>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13" name="PlaceHolder 2"/>
          <p:cNvSpPr>
            <a:spLocks noGrp="1"/>
          </p:cNvSpPr>
          <p:nvPr>
            <p:ph type="body"/>
          </p:nvPr>
        </p:nvSpPr>
        <p:spPr>
          <a:xfrm>
            <a:off x="456840" y="1599840"/>
            <a:ext cx="8209080" cy="4505400"/>
          </a:xfrm>
          <a:prstGeom prst="rect">
            <a:avLst/>
          </a:prstGeom>
        </p:spPr>
        <p:txBody>
          <a:bodyPr lIns="90000" rIns="90000" tIns="46800" bIns="46800"/>
          <a:p>
            <a:endParaRPr/>
          </a:p>
        </p:txBody>
      </p:sp>
      <p:sp>
        <p:nvSpPr>
          <p:cNvPr id="114" name="PlaceHolder 3"/>
          <p:cNvSpPr>
            <a:spLocks noGrp="1"/>
          </p:cNvSpPr>
          <p:nvPr>
            <p:ph type="body"/>
          </p:nvPr>
        </p:nvSpPr>
        <p:spPr>
          <a:xfrm>
            <a:off x="456840" y="1599840"/>
            <a:ext cx="8209080" cy="4505400"/>
          </a:xfrm>
          <a:prstGeom prst="rect">
            <a:avLst/>
          </a:prstGeom>
        </p:spPr>
        <p:txBody>
          <a:bodyPr lIns="90000" rIns="90000" tIns="46800" bIns="46800"/>
          <a:p>
            <a:endParaRPr/>
          </a:p>
        </p:txBody>
      </p:sp>
      <p:pic>
        <p:nvPicPr>
          <p:cNvPr id="115" name="" descr=""/>
          <p:cNvPicPr/>
          <p:nvPr/>
        </p:nvPicPr>
        <p:blipFill>
          <a:blip r:embed="rId2"/>
          <a:stretch>
            <a:fillRect/>
          </a:stretch>
        </p:blipFill>
        <p:spPr>
          <a:xfrm>
            <a:off x="1737720" y="1599480"/>
            <a:ext cx="5646600" cy="4505400"/>
          </a:xfrm>
          <a:prstGeom prst="rect">
            <a:avLst/>
          </a:prstGeom>
          <a:ln>
            <a:noFill/>
          </a:ln>
        </p:spPr>
      </p:pic>
      <p:pic>
        <p:nvPicPr>
          <p:cNvPr id="116" name="" descr=""/>
          <p:cNvPicPr/>
          <p:nvPr/>
        </p:nvPicPr>
        <p:blipFill>
          <a:blip r:embed="rId3"/>
          <a:stretch>
            <a:fillRect/>
          </a:stretch>
        </p:blipFill>
        <p:spPr>
          <a:xfrm>
            <a:off x="1737720" y="1599480"/>
            <a:ext cx="5646600" cy="4505400"/>
          </a:xfrm>
          <a:prstGeom prst="rect">
            <a:avLst/>
          </a:prstGeom>
          <a:ln>
            <a:noFill/>
          </a:ln>
        </p:spPr>
      </p:pic>
    </p:spTree>
  </p:cSld>
</p:sldLayout>
</file>

<file path=ppt/slideLayouts/slideLayout360.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165"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166" name="PlaceHolder 2"/>
          <p:cNvSpPr>
            <a:spLocks noGrp="1"/>
          </p:cNvSpPr>
          <p:nvPr>
            <p:ph type="body"/>
          </p:nvPr>
        </p:nvSpPr>
        <p:spPr>
          <a:xfrm>
            <a:off x="456840" y="1599840"/>
            <a:ext cx="8209080" cy="4505400"/>
          </a:xfrm>
          <a:prstGeom prst="rect">
            <a:avLst/>
          </a:prstGeom>
        </p:spPr>
        <p:txBody>
          <a:bodyPr lIns="90000" rIns="90000" tIns="46800" bIns="46800"/>
          <a:p>
            <a:endParaRPr/>
          </a:p>
        </p:txBody>
      </p:sp>
      <p:sp>
        <p:nvSpPr>
          <p:cNvPr id="1167" name="PlaceHolder 3"/>
          <p:cNvSpPr>
            <a:spLocks noGrp="1"/>
          </p:cNvSpPr>
          <p:nvPr>
            <p:ph type="body"/>
          </p:nvPr>
        </p:nvSpPr>
        <p:spPr>
          <a:xfrm>
            <a:off x="456840" y="1599840"/>
            <a:ext cx="8209080" cy="4505400"/>
          </a:xfrm>
          <a:prstGeom prst="rect">
            <a:avLst/>
          </a:prstGeom>
        </p:spPr>
        <p:txBody>
          <a:bodyPr lIns="90000" rIns="90000" tIns="46800" bIns="46800"/>
          <a:p>
            <a:endParaRPr/>
          </a:p>
        </p:txBody>
      </p:sp>
      <p:pic>
        <p:nvPicPr>
          <p:cNvPr id="1168" name="" descr=""/>
          <p:cNvPicPr/>
          <p:nvPr/>
        </p:nvPicPr>
        <p:blipFill>
          <a:blip r:embed="rId2"/>
          <a:stretch>
            <a:fillRect/>
          </a:stretch>
        </p:blipFill>
        <p:spPr>
          <a:xfrm>
            <a:off x="1737720" y="1599480"/>
            <a:ext cx="5646600" cy="4505400"/>
          </a:xfrm>
          <a:prstGeom prst="rect">
            <a:avLst/>
          </a:prstGeom>
          <a:ln>
            <a:noFill/>
          </a:ln>
        </p:spPr>
      </p:pic>
      <p:pic>
        <p:nvPicPr>
          <p:cNvPr id="1169" name="" descr=""/>
          <p:cNvPicPr/>
          <p:nvPr/>
        </p:nvPicPr>
        <p:blipFill>
          <a:blip r:embed="rId3"/>
          <a:stretch>
            <a:fillRect/>
          </a:stretch>
        </p:blipFill>
        <p:spPr>
          <a:xfrm>
            <a:off x="1737720" y="1599480"/>
            <a:ext cx="5646600" cy="4505400"/>
          </a:xfrm>
          <a:prstGeom prst="rect">
            <a:avLst/>
          </a:prstGeom>
          <a:ln>
            <a:noFill/>
          </a:ln>
        </p:spPr>
      </p:pic>
    </p:spTree>
  </p:cSld>
</p:sldLayout>
</file>

<file path=ppt/slideLayouts/slideLayout36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36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1175"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176" name="PlaceHolder 2"/>
          <p:cNvSpPr>
            <a:spLocks noGrp="1"/>
          </p:cNvSpPr>
          <p:nvPr>
            <p:ph type="subTitle"/>
          </p:nvPr>
        </p:nvSpPr>
        <p:spPr>
          <a:xfrm>
            <a:off x="456840" y="1599840"/>
            <a:ext cx="8209080" cy="4505760"/>
          </a:xfrm>
          <a:prstGeom prst="rect">
            <a:avLst/>
          </a:prstGeom>
        </p:spPr>
        <p:txBody>
          <a:bodyPr lIns="0" rIns="0" tIns="0" bIns="0" anchor="ctr"/>
          <a:p>
            <a:pPr algn="ctr"/>
            <a:endParaRPr/>
          </a:p>
        </p:txBody>
      </p:sp>
    </p:spTree>
  </p:cSld>
</p:sldLayout>
</file>

<file path=ppt/slideLayouts/slideLayout36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1177"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178" name="PlaceHolder 2"/>
          <p:cNvSpPr>
            <a:spLocks noGrp="1"/>
          </p:cNvSpPr>
          <p:nvPr>
            <p:ph type="body"/>
          </p:nvPr>
        </p:nvSpPr>
        <p:spPr>
          <a:xfrm>
            <a:off x="456840" y="1599840"/>
            <a:ext cx="8209080" cy="4505400"/>
          </a:xfrm>
          <a:prstGeom prst="rect">
            <a:avLst/>
          </a:prstGeom>
        </p:spPr>
        <p:txBody>
          <a:bodyPr lIns="90000" rIns="90000" tIns="46800" bIns="46800"/>
          <a:p>
            <a:endParaRPr/>
          </a:p>
        </p:txBody>
      </p:sp>
    </p:spTree>
  </p:cSld>
</p:sldLayout>
</file>

<file path=ppt/slideLayouts/slideLayout36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179"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180" name="PlaceHolder 2"/>
          <p:cNvSpPr>
            <a:spLocks noGrp="1"/>
          </p:cNvSpPr>
          <p:nvPr>
            <p:ph type="body"/>
          </p:nvPr>
        </p:nvSpPr>
        <p:spPr>
          <a:xfrm>
            <a:off x="456840" y="1599840"/>
            <a:ext cx="4005720" cy="4505400"/>
          </a:xfrm>
          <a:prstGeom prst="rect">
            <a:avLst/>
          </a:prstGeom>
        </p:spPr>
        <p:txBody>
          <a:bodyPr lIns="90000" rIns="90000" tIns="46800" bIns="46800"/>
          <a:p>
            <a:endParaRPr/>
          </a:p>
        </p:txBody>
      </p:sp>
      <p:sp>
        <p:nvSpPr>
          <p:cNvPr id="1181" name="PlaceHolder 3"/>
          <p:cNvSpPr>
            <a:spLocks noGrp="1"/>
          </p:cNvSpPr>
          <p:nvPr>
            <p:ph type="body"/>
          </p:nvPr>
        </p:nvSpPr>
        <p:spPr>
          <a:xfrm>
            <a:off x="4663080" y="1599840"/>
            <a:ext cx="4005720" cy="4505400"/>
          </a:xfrm>
          <a:prstGeom prst="rect">
            <a:avLst/>
          </a:prstGeom>
        </p:spPr>
        <p:txBody>
          <a:bodyPr lIns="90000" rIns="90000" tIns="46800" bIns="46800"/>
          <a:p>
            <a:endParaRPr/>
          </a:p>
        </p:txBody>
      </p:sp>
    </p:spTree>
  </p:cSld>
</p:sldLayout>
</file>

<file path=ppt/slideLayouts/slideLayout36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182"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Tree>
  </p:cSld>
</p:sldLayout>
</file>

<file path=ppt/slideLayouts/slideLayout36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183" name="PlaceHolder 1"/>
          <p:cNvSpPr>
            <a:spLocks noGrp="1"/>
          </p:cNvSpPr>
          <p:nvPr>
            <p:ph type="subTitle"/>
          </p:nvPr>
        </p:nvSpPr>
        <p:spPr>
          <a:xfrm>
            <a:off x="456840" y="274680"/>
            <a:ext cx="8209080" cy="5204880"/>
          </a:xfrm>
          <a:prstGeom prst="rect">
            <a:avLst/>
          </a:prstGeom>
        </p:spPr>
        <p:txBody>
          <a:bodyPr lIns="0" rIns="0" tIns="0" bIns="0" anchor="ctr"/>
          <a:p>
            <a:pPr algn="ctr"/>
            <a:endParaRPr/>
          </a:p>
        </p:txBody>
      </p:sp>
    </p:spTree>
  </p:cSld>
</p:sldLayout>
</file>

<file path=ppt/slideLayouts/slideLayout36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184"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185"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1186" name="PlaceHolder 3"/>
          <p:cNvSpPr>
            <a:spLocks noGrp="1"/>
          </p:cNvSpPr>
          <p:nvPr>
            <p:ph type="body"/>
          </p:nvPr>
        </p:nvSpPr>
        <p:spPr>
          <a:xfrm>
            <a:off x="456840" y="3953160"/>
            <a:ext cx="4005720" cy="2148840"/>
          </a:xfrm>
          <a:prstGeom prst="rect">
            <a:avLst/>
          </a:prstGeom>
        </p:spPr>
        <p:txBody>
          <a:bodyPr lIns="90000" rIns="90000" tIns="46800" bIns="46800"/>
          <a:p>
            <a:endParaRPr/>
          </a:p>
        </p:txBody>
      </p:sp>
      <p:sp>
        <p:nvSpPr>
          <p:cNvPr id="1187" name="PlaceHolder 4"/>
          <p:cNvSpPr>
            <a:spLocks noGrp="1"/>
          </p:cNvSpPr>
          <p:nvPr>
            <p:ph type="body"/>
          </p:nvPr>
        </p:nvSpPr>
        <p:spPr>
          <a:xfrm>
            <a:off x="4663080" y="1599840"/>
            <a:ext cx="4005720" cy="4505400"/>
          </a:xfrm>
          <a:prstGeom prst="rect">
            <a:avLst/>
          </a:prstGeom>
        </p:spPr>
        <p:txBody>
          <a:bodyPr lIns="90000" rIns="90000" tIns="46800" bIns="46800"/>
          <a:p>
            <a:endParaRPr/>
          </a:p>
        </p:txBody>
      </p:sp>
    </p:spTree>
  </p:cSld>
</p:sldLayout>
</file>

<file path=ppt/slideLayouts/slideLayout36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188"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189" name="PlaceHolder 2"/>
          <p:cNvSpPr>
            <a:spLocks noGrp="1"/>
          </p:cNvSpPr>
          <p:nvPr>
            <p:ph type="body"/>
          </p:nvPr>
        </p:nvSpPr>
        <p:spPr>
          <a:xfrm>
            <a:off x="456840" y="1599840"/>
            <a:ext cx="4005720" cy="4505400"/>
          </a:xfrm>
          <a:prstGeom prst="rect">
            <a:avLst/>
          </a:prstGeom>
        </p:spPr>
        <p:txBody>
          <a:bodyPr lIns="90000" rIns="90000" tIns="46800" bIns="46800"/>
          <a:p>
            <a:endParaRPr/>
          </a:p>
        </p:txBody>
      </p:sp>
      <p:sp>
        <p:nvSpPr>
          <p:cNvPr id="1190"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1191" name="PlaceHolder 4"/>
          <p:cNvSpPr>
            <a:spLocks noGrp="1"/>
          </p:cNvSpPr>
          <p:nvPr>
            <p:ph type="body"/>
          </p:nvPr>
        </p:nvSpPr>
        <p:spPr>
          <a:xfrm>
            <a:off x="4663080" y="3953160"/>
            <a:ext cx="4005720" cy="2148840"/>
          </a:xfrm>
          <a:prstGeom prst="rect">
            <a:avLst/>
          </a:prstGeom>
        </p:spPr>
        <p:txBody>
          <a:bodyPr lIns="90000" rIns="90000" tIns="46800" bIns="46800"/>
          <a:p>
            <a:endParaRPr/>
          </a:p>
        </p:txBody>
      </p:sp>
    </p:spTree>
  </p:cSld>
</p:sldLayout>
</file>

<file path=ppt/slideLayouts/slideLayout36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192"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193"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1194"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1195" name="PlaceHolder 4"/>
          <p:cNvSpPr>
            <a:spLocks noGrp="1"/>
          </p:cNvSpPr>
          <p:nvPr>
            <p:ph type="body"/>
          </p:nvPr>
        </p:nvSpPr>
        <p:spPr>
          <a:xfrm>
            <a:off x="456840" y="3953160"/>
            <a:ext cx="8209080" cy="2148840"/>
          </a:xfrm>
          <a:prstGeom prst="rect">
            <a:avLst/>
          </a:prstGeom>
        </p:spPr>
        <p:txBody>
          <a:bodyPr lIns="90000" rIns="90000" tIns="46800" bIns="46800"/>
          <a:p>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37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1196"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197" name="PlaceHolder 2"/>
          <p:cNvSpPr>
            <a:spLocks noGrp="1"/>
          </p:cNvSpPr>
          <p:nvPr>
            <p:ph type="body"/>
          </p:nvPr>
        </p:nvSpPr>
        <p:spPr>
          <a:xfrm>
            <a:off x="456840" y="1599840"/>
            <a:ext cx="8209080" cy="2148840"/>
          </a:xfrm>
          <a:prstGeom prst="rect">
            <a:avLst/>
          </a:prstGeom>
        </p:spPr>
        <p:txBody>
          <a:bodyPr lIns="90000" rIns="90000" tIns="46800" bIns="46800"/>
          <a:p>
            <a:endParaRPr/>
          </a:p>
        </p:txBody>
      </p:sp>
      <p:sp>
        <p:nvSpPr>
          <p:cNvPr id="1198" name="PlaceHolder 3"/>
          <p:cNvSpPr>
            <a:spLocks noGrp="1"/>
          </p:cNvSpPr>
          <p:nvPr>
            <p:ph type="body"/>
          </p:nvPr>
        </p:nvSpPr>
        <p:spPr>
          <a:xfrm>
            <a:off x="456840" y="3953160"/>
            <a:ext cx="8209080" cy="2148840"/>
          </a:xfrm>
          <a:prstGeom prst="rect">
            <a:avLst/>
          </a:prstGeom>
        </p:spPr>
        <p:txBody>
          <a:bodyPr lIns="90000" rIns="90000" tIns="46800" bIns="46800"/>
          <a:p>
            <a:endParaRPr/>
          </a:p>
        </p:txBody>
      </p:sp>
    </p:spTree>
  </p:cSld>
</p:sldLayout>
</file>

<file path=ppt/slideLayouts/slideLayout37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199"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200"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1201"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1202" name="PlaceHolder 4"/>
          <p:cNvSpPr>
            <a:spLocks noGrp="1"/>
          </p:cNvSpPr>
          <p:nvPr>
            <p:ph type="body"/>
          </p:nvPr>
        </p:nvSpPr>
        <p:spPr>
          <a:xfrm>
            <a:off x="4663080" y="3953160"/>
            <a:ext cx="4005720" cy="2148840"/>
          </a:xfrm>
          <a:prstGeom prst="rect">
            <a:avLst/>
          </a:prstGeom>
        </p:spPr>
        <p:txBody>
          <a:bodyPr lIns="90000" rIns="90000" tIns="46800" bIns="46800"/>
          <a:p>
            <a:endParaRPr/>
          </a:p>
        </p:txBody>
      </p:sp>
      <p:sp>
        <p:nvSpPr>
          <p:cNvPr id="1203" name="PlaceHolder 5"/>
          <p:cNvSpPr>
            <a:spLocks noGrp="1"/>
          </p:cNvSpPr>
          <p:nvPr>
            <p:ph type="body"/>
          </p:nvPr>
        </p:nvSpPr>
        <p:spPr>
          <a:xfrm>
            <a:off x="456840" y="3953160"/>
            <a:ext cx="4005720" cy="2148840"/>
          </a:xfrm>
          <a:prstGeom prst="rect">
            <a:avLst/>
          </a:prstGeom>
        </p:spPr>
        <p:txBody>
          <a:bodyPr lIns="90000" rIns="90000" tIns="46800" bIns="46800"/>
          <a:p>
            <a:endParaRPr/>
          </a:p>
        </p:txBody>
      </p:sp>
    </p:spTree>
  </p:cSld>
</p:sldLayout>
</file>

<file path=ppt/slideLayouts/slideLayout37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204"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205" name="PlaceHolder 2"/>
          <p:cNvSpPr>
            <a:spLocks noGrp="1"/>
          </p:cNvSpPr>
          <p:nvPr>
            <p:ph type="body"/>
          </p:nvPr>
        </p:nvSpPr>
        <p:spPr>
          <a:xfrm>
            <a:off x="456840" y="1599840"/>
            <a:ext cx="8209080" cy="4505400"/>
          </a:xfrm>
          <a:prstGeom prst="rect">
            <a:avLst/>
          </a:prstGeom>
        </p:spPr>
        <p:txBody>
          <a:bodyPr lIns="90000" rIns="90000" tIns="46800" bIns="46800"/>
          <a:p>
            <a:endParaRPr/>
          </a:p>
        </p:txBody>
      </p:sp>
      <p:sp>
        <p:nvSpPr>
          <p:cNvPr id="1206" name="PlaceHolder 3"/>
          <p:cNvSpPr>
            <a:spLocks noGrp="1"/>
          </p:cNvSpPr>
          <p:nvPr>
            <p:ph type="body"/>
          </p:nvPr>
        </p:nvSpPr>
        <p:spPr>
          <a:xfrm>
            <a:off x="456840" y="1599840"/>
            <a:ext cx="8209080" cy="4505400"/>
          </a:xfrm>
          <a:prstGeom prst="rect">
            <a:avLst/>
          </a:prstGeom>
        </p:spPr>
        <p:txBody>
          <a:bodyPr lIns="90000" rIns="90000" tIns="46800" bIns="46800"/>
          <a:p>
            <a:endParaRPr/>
          </a:p>
        </p:txBody>
      </p:sp>
      <p:pic>
        <p:nvPicPr>
          <p:cNvPr id="1207" name="" descr=""/>
          <p:cNvPicPr/>
          <p:nvPr/>
        </p:nvPicPr>
        <p:blipFill>
          <a:blip r:embed="rId2"/>
          <a:stretch>
            <a:fillRect/>
          </a:stretch>
        </p:blipFill>
        <p:spPr>
          <a:xfrm>
            <a:off x="1737720" y="1599480"/>
            <a:ext cx="5646600" cy="4505400"/>
          </a:xfrm>
          <a:prstGeom prst="rect">
            <a:avLst/>
          </a:prstGeom>
          <a:ln>
            <a:noFill/>
          </a:ln>
        </p:spPr>
      </p:pic>
      <p:pic>
        <p:nvPicPr>
          <p:cNvPr id="1208" name="" descr=""/>
          <p:cNvPicPr/>
          <p:nvPr/>
        </p:nvPicPr>
        <p:blipFill>
          <a:blip r:embed="rId3"/>
          <a:stretch>
            <a:fillRect/>
          </a:stretch>
        </p:blipFill>
        <p:spPr>
          <a:xfrm>
            <a:off x="1737720" y="1599480"/>
            <a:ext cx="5646600" cy="4505400"/>
          </a:xfrm>
          <a:prstGeom prst="rect">
            <a:avLst/>
          </a:prstGeom>
          <a:ln>
            <a:noFill/>
          </a:ln>
        </p:spPr>
      </p:pic>
    </p:spTree>
  </p:cSld>
</p:sldLayout>
</file>

<file path=ppt/slideLayouts/slideLayout373.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374.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1214"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215" name="PlaceHolder 2"/>
          <p:cNvSpPr>
            <a:spLocks noGrp="1"/>
          </p:cNvSpPr>
          <p:nvPr>
            <p:ph type="subTitle"/>
          </p:nvPr>
        </p:nvSpPr>
        <p:spPr>
          <a:xfrm>
            <a:off x="456840" y="1599840"/>
            <a:ext cx="8209080" cy="4505760"/>
          </a:xfrm>
          <a:prstGeom prst="rect">
            <a:avLst/>
          </a:prstGeom>
        </p:spPr>
        <p:txBody>
          <a:bodyPr lIns="0" rIns="0" tIns="0" bIns="0" anchor="ctr"/>
          <a:p>
            <a:pPr algn="ctr"/>
            <a:endParaRPr/>
          </a:p>
        </p:txBody>
      </p:sp>
    </p:spTree>
  </p:cSld>
</p:sldLayout>
</file>

<file path=ppt/slideLayouts/slideLayout375.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1216"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217" name="PlaceHolder 2"/>
          <p:cNvSpPr>
            <a:spLocks noGrp="1"/>
          </p:cNvSpPr>
          <p:nvPr>
            <p:ph type="body"/>
          </p:nvPr>
        </p:nvSpPr>
        <p:spPr>
          <a:xfrm>
            <a:off x="456840" y="1599840"/>
            <a:ext cx="8209080" cy="4505400"/>
          </a:xfrm>
          <a:prstGeom prst="rect">
            <a:avLst/>
          </a:prstGeom>
        </p:spPr>
        <p:txBody>
          <a:bodyPr lIns="90000" rIns="90000" tIns="46800" bIns="46800"/>
          <a:p>
            <a:endParaRPr/>
          </a:p>
        </p:txBody>
      </p:sp>
    </p:spTree>
  </p:cSld>
</p:sldLayout>
</file>

<file path=ppt/slideLayouts/slideLayout376.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218"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219" name="PlaceHolder 2"/>
          <p:cNvSpPr>
            <a:spLocks noGrp="1"/>
          </p:cNvSpPr>
          <p:nvPr>
            <p:ph type="body"/>
          </p:nvPr>
        </p:nvSpPr>
        <p:spPr>
          <a:xfrm>
            <a:off x="456840" y="1599840"/>
            <a:ext cx="4005720" cy="4505400"/>
          </a:xfrm>
          <a:prstGeom prst="rect">
            <a:avLst/>
          </a:prstGeom>
        </p:spPr>
        <p:txBody>
          <a:bodyPr lIns="90000" rIns="90000" tIns="46800" bIns="46800"/>
          <a:p>
            <a:endParaRPr/>
          </a:p>
        </p:txBody>
      </p:sp>
      <p:sp>
        <p:nvSpPr>
          <p:cNvPr id="1220" name="PlaceHolder 3"/>
          <p:cNvSpPr>
            <a:spLocks noGrp="1"/>
          </p:cNvSpPr>
          <p:nvPr>
            <p:ph type="body"/>
          </p:nvPr>
        </p:nvSpPr>
        <p:spPr>
          <a:xfrm>
            <a:off x="4663080" y="1599840"/>
            <a:ext cx="4005720" cy="4505400"/>
          </a:xfrm>
          <a:prstGeom prst="rect">
            <a:avLst/>
          </a:prstGeom>
        </p:spPr>
        <p:txBody>
          <a:bodyPr lIns="90000" rIns="90000" tIns="46800" bIns="46800"/>
          <a:p>
            <a:endParaRPr/>
          </a:p>
        </p:txBody>
      </p:sp>
    </p:spTree>
  </p:cSld>
</p:sldLayout>
</file>

<file path=ppt/slideLayouts/slideLayout377.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221"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Tree>
  </p:cSld>
</p:sldLayout>
</file>

<file path=ppt/slideLayouts/slideLayout378.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222" name="PlaceHolder 1"/>
          <p:cNvSpPr>
            <a:spLocks noGrp="1"/>
          </p:cNvSpPr>
          <p:nvPr>
            <p:ph type="subTitle"/>
          </p:nvPr>
        </p:nvSpPr>
        <p:spPr>
          <a:xfrm>
            <a:off x="456840" y="274680"/>
            <a:ext cx="8209080" cy="5204880"/>
          </a:xfrm>
          <a:prstGeom prst="rect">
            <a:avLst/>
          </a:prstGeom>
        </p:spPr>
        <p:txBody>
          <a:bodyPr lIns="0" rIns="0" tIns="0" bIns="0" anchor="ctr"/>
          <a:p>
            <a:pPr algn="ctr"/>
            <a:endParaRPr/>
          </a:p>
        </p:txBody>
      </p:sp>
    </p:spTree>
  </p:cSld>
</p:sldLayout>
</file>

<file path=ppt/slideLayouts/slideLayout379.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223"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224"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1225" name="PlaceHolder 3"/>
          <p:cNvSpPr>
            <a:spLocks noGrp="1"/>
          </p:cNvSpPr>
          <p:nvPr>
            <p:ph type="body"/>
          </p:nvPr>
        </p:nvSpPr>
        <p:spPr>
          <a:xfrm>
            <a:off x="456840" y="3953160"/>
            <a:ext cx="4005720" cy="2148840"/>
          </a:xfrm>
          <a:prstGeom prst="rect">
            <a:avLst/>
          </a:prstGeom>
        </p:spPr>
        <p:txBody>
          <a:bodyPr lIns="90000" rIns="90000" tIns="46800" bIns="46800"/>
          <a:p>
            <a:endParaRPr/>
          </a:p>
        </p:txBody>
      </p:sp>
      <p:sp>
        <p:nvSpPr>
          <p:cNvPr id="1226" name="PlaceHolder 4"/>
          <p:cNvSpPr>
            <a:spLocks noGrp="1"/>
          </p:cNvSpPr>
          <p:nvPr>
            <p:ph type="body"/>
          </p:nvPr>
        </p:nvSpPr>
        <p:spPr>
          <a:xfrm>
            <a:off x="4663080" y="1599840"/>
            <a:ext cx="4005720" cy="4505400"/>
          </a:xfrm>
          <a:prstGeom prst="rect">
            <a:avLst/>
          </a:prstGeom>
        </p:spPr>
        <p:txBody>
          <a:bodyPr lIns="90000" rIns="90000" tIns="46800" bIns="46800"/>
          <a:p>
            <a:endParaRPr/>
          </a:p>
        </p:txBody>
      </p:sp>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122"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23" name="PlaceHolder 2"/>
          <p:cNvSpPr>
            <a:spLocks noGrp="1"/>
          </p:cNvSpPr>
          <p:nvPr>
            <p:ph type="subTitle"/>
          </p:nvPr>
        </p:nvSpPr>
        <p:spPr>
          <a:xfrm>
            <a:off x="456840" y="1599840"/>
            <a:ext cx="8209080" cy="4505760"/>
          </a:xfrm>
          <a:prstGeom prst="rect">
            <a:avLst/>
          </a:prstGeom>
        </p:spPr>
        <p:txBody>
          <a:bodyPr lIns="0" rIns="0" tIns="0" bIns="0" anchor="ctr"/>
          <a:p>
            <a:pPr algn="ctr"/>
            <a:endParaRPr/>
          </a:p>
        </p:txBody>
      </p:sp>
    </p:spTree>
  </p:cSld>
</p:sldLayout>
</file>

<file path=ppt/slideLayouts/slideLayout380.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227"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228" name="PlaceHolder 2"/>
          <p:cNvSpPr>
            <a:spLocks noGrp="1"/>
          </p:cNvSpPr>
          <p:nvPr>
            <p:ph type="body"/>
          </p:nvPr>
        </p:nvSpPr>
        <p:spPr>
          <a:xfrm>
            <a:off x="456840" y="1599840"/>
            <a:ext cx="4005720" cy="4505400"/>
          </a:xfrm>
          <a:prstGeom prst="rect">
            <a:avLst/>
          </a:prstGeom>
        </p:spPr>
        <p:txBody>
          <a:bodyPr lIns="90000" rIns="90000" tIns="46800" bIns="46800"/>
          <a:p>
            <a:endParaRPr/>
          </a:p>
        </p:txBody>
      </p:sp>
      <p:sp>
        <p:nvSpPr>
          <p:cNvPr id="1229"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1230" name="PlaceHolder 4"/>
          <p:cNvSpPr>
            <a:spLocks noGrp="1"/>
          </p:cNvSpPr>
          <p:nvPr>
            <p:ph type="body"/>
          </p:nvPr>
        </p:nvSpPr>
        <p:spPr>
          <a:xfrm>
            <a:off x="4663080" y="3953160"/>
            <a:ext cx="4005720" cy="2148840"/>
          </a:xfrm>
          <a:prstGeom prst="rect">
            <a:avLst/>
          </a:prstGeom>
        </p:spPr>
        <p:txBody>
          <a:bodyPr lIns="90000" rIns="90000" tIns="46800" bIns="46800"/>
          <a:p>
            <a:endParaRPr/>
          </a:p>
        </p:txBody>
      </p:sp>
    </p:spTree>
  </p:cSld>
</p:sldLayout>
</file>

<file path=ppt/slideLayouts/slideLayout381.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231"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232"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1233"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1234" name="PlaceHolder 4"/>
          <p:cNvSpPr>
            <a:spLocks noGrp="1"/>
          </p:cNvSpPr>
          <p:nvPr>
            <p:ph type="body"/>
          </p:nvPr>
        </p:nvSpPr>
        <p:spPr>
          <a:xfrm>
            <a:off x="456840" y="3953160"/>
            <a:ext cx="8209080" cy="2148840"/>
          </a:xfrm>
          <a:prstGeom prst="rect">
            <a:avLst/>
          </a:prstGeom>
        </p:spPr>
        <p:txBody>
          <a:bodyPr lIns="90000" rIns="90000" tIns="46800" bIns="46800"/>
          <a:p>
            <a:endParaRPr/>
          </a:p>
        </p:txBody>
      </p:sp>
    </p:spTree>
  </p:cSld>
</p:sldLayout>
</file>

<file path=ppt/slideLayouts/slideLayout382.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1235"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236" name="PlaceHolder 2"/>
          <p:cNvSpPr>
            <a:spLocks noGrp="1"/>
          </p:cNvSpPr>
          <p:nvPr>
            <p:ph type="body"/>
          </p:nvPr>
        </p:nvSpPr>
        <p:spPr>
          <a:xfrm>
            <a:off x="456840" y="1599840"/>
            <a:ext cx="8209080" cy="2148840"/>
          </a:xfrm>
          <a:prstGeom prst="rect">
            <a:avLst/>
          </a:prstGeom>
        </p:spPr>
        <p:txBody>
          <a:bodyPr lIns="90000" rIns="90000" tIns="46800" bIns="46800"/>
          <a:p>
            <a:endParaRPr/>
          </a:p>
        </p:txBody>
      </p:sp>
      <p:sp>
        <p:nvSpPr>
          <p:cNvPr id="1237" name="PlaceHolder 3"/>
          <p:cNvSpPr>
            <a:spLocks noGrp="1"/>
          </p:cNvSpPr>
          <p:nvPr>
            <p:ph type="body"/>
          </p:nvPr>
        </p:nvSpPr>
        <p:spPr>
          <a:xfrm>
            <a:off x="456840" y="3953160"/>
            <a:ext cx="8209080" cy="2148840"/>
          </a:xfrm>
          <a:prstGeom prst="rect">
            <a:avLst/>
          </a:prstGeom>
        </p:spPr>
        <p:txBody>
          <a:bodyPr lIns="90000" rIns="90000" tIns="46800" bIns="46800"/>
          <a:p>
            <a:endParaRPr/>
          </a:p>
        </p:txBody>
      </p:sp>
    </p:spTree>
  </p:cSld>
</p:sldLayout>
</file>

<file path=ppt/slideLayouts/slideLayout383.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238"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239"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1240"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1241" name="PlaceHolder 4"/>
          <p:cNvSpPr>
            <a:spLocks noGrp="1"/>
          </p:cNvSpPr>
          <p:nvPr>
            <p:ph type="body"/>
          </p:nvPr>
        </p:nvSpPr>
        <p:spPr>
          <a:xfrm>
            <a:off x="4663080" y="3953160"/>
            <a:ext cx="4005720" cy="2148840"/>
          </a:xfrm>
          <a:prstGeom prst="rect">
            <a:avLst/>
          </a:prstGeom>
        </p:spPr>
        <p:txBody>
          <a:bodyPr lIns="90000" rIns="90000" tIns="46800" bIns="46800"/>
          <a:p>
            <a:endParaRPr/>
          </a:p>
        </p:txBody>
      </p:sp>
      <p:sp>
        <p:nvSpPr>
          <p:cNvPr id="1242" name="PlaceHolder 5"/>
          <p:cNvSpPr>
            <a:spLocks noGrp="1"/>
          </p:cNvSpPr>
          <p:nvPr>
            <p:ph type="body"/>
          </p:nvPr>
        </p:nvSpPr>
        <p:spPr>
          <a:xfrm>
            <a:off x="456840" y="3953160"/>
            <a:ext cx="4005720" cy="2148840"/>
          </a:xfrm>
          <a:prstGeom prst="rect">
            <a:avLst/>
          </a:prstGeom>
        </p:spPr>
        <p:txBody>
          <a:bodyPr lIns="90000" rIns="90000" tIns="46800" bIns="46800"/>
          <a:p>
            <a:endParaRPr/>
          </a:p>
        </p:txBody>
      </p:sp>
    </p:spTree>
  </p:cSld>
</p:sldLayout>
</file>

<file path=ppt/slideLayouts/slideLayout384.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243"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244" name="PlaceHolder 2"/>
          <p:cNvSpPr>
            <a:spLocks noGrp="1"/>
          </p:cNvSpPr>
          <p:nvPr>
            <p:ph type="body"/>
          </p:nvPr>
        </p:nvSpPr>
        <p:spPr>
          <a:xfrm>
            <a:off x="456840" y="1599840"/>
            <a:ext cx="8209080" cy="4505400"/>
          </a:xfrm>
          <a:prstGeom prst="rect">
            <a:avLst/>
          </a:prstGeom>
        </p:spPr>
        <p:txBody>
          <a:bodyPr lIns="90000" rIns="90000" tIns="46800" bIns="46800"/>
          <a:p>
            <a:endParaRPr/>
          </a:p>
        </p:txBody>
      </p:sp>
      <p:sp>
        <p:nvSpPr>
          <p:cNvPr id="1245" name="PlaceHolder 3"/>
          <p:cNvSpPr>
            <a:spLocks noGrp="1"/>
          </p:cNvSpPr>
          <p:nvPr>
            <p:ph type="body"/>
          </p:nvPr>
        </p:nvSpPr>
        <p:spPr>
          <a:xfrm>
            <a:off x="456840" y="1599840"/>
            <a:ext cx="8209080" cy="4505400"/>
          </a:xfrm>
          <a:prstGeom prst="rect">
            <a:avLst/>
          </a:prstGeom>
        </p:spPr>
        <p:txBody>
          <a:bodyPr lIns="90000" rIns="90000" tIns="46800" bIns="46800"/>
          <a:p>
            <a:endParaRPr/>
          </a:p>
        </p:txBody>
      </p:sp>
      <p:pic>
        <p:nvPicPr>
          <p:cNvPr id="1246" name="" descr=""/>
          <p:cNvPicPr/>
          <p:nvPr/>
        </p:nvPicPr>
        <p:blipFill>
          <a:blip r:embed="rId2"/>
          <a:stretch>
            <a:fillRect/>
          </a:stretch>
        </p:blipFill>
        <p:spPr>
          <a:xfrm>
            <a:off x="1737720" y="1599480"/>
            <a:ext cx="5646600" cy="4505400"/>
          </a:xfrm>
          <a:prstGeom prst="rect">
            <a:avLst/>
          </a:prstGeom>
          <a:ln>
            <a:noFill/>
          </a:ln>
        </p:spPr>
      </p:pic>
      <p:pic>
        <p:nvPicPr>
          <p:cNvPr id="1247" name="" descr=""/>
          <p:cNvPicPr/>
          <p:nvPr/>
        </p:nvPicPr>
        <p:blipFill>
          <a:blip r:embed="rId3"/>
          <a:stretch>
            <a:fillRect/>
          </a:stretch>
        </p:blipFill>
        <p:spPr>
          <a:xfrm>
            <a:off x="1737720" y="1599480"/>
            <a:ext cx="5646600" cy="4505400"/>
          </a:xfrm>
          <a:prstGeom prst="rect">
            <a:avLst/>
          </a:prstGeom>
          <a:ln>
            <a:noFill/>
          </a:ln>
        </p:spPr>
      </p:pic>
    </p:spTree>
  </p:cSld>
</p:sldLayout>
</file>

<file path=ppt/slideLayouts/slideLayout385.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386.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1253"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254" name="PlaceHolder 2"/>
          <p:cNvSpPr>
            <a:spLocks noGrp="1"/>
          </p:cNvSpPr>
          <p:nvPr>
            <p:ph type="subTitle"/>
          </p:nvPr>
        </p:nvSpPr>
        <p:spPr>
          <a:xfrm>
            <a:off x="456840" y="1599840"/>
            <a:ext cx="8209080" cy="4505760"/>
          </a:xfrm>
          <a:prstGeom prst="rect">
            <a:avLst/>
          </a:prstGeom>
        </p:spPr>
        <p:txBody>
          <a:bodyPr lIns="0" rIns="0" tIns="0" bIns="0" anchor="ctr"/>
          <a:p>
            <a:pPr algn="ctr"/>
            <a:endParaRPr/>
          </a:p>
        </p:txBody>
      </p:sp>
    </p:spTree>
  </p:cSld>
</p:sldLayout>
</file>

<file path=ppt/slideLayouts/slideLayout387.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1255"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256" name="PlaceHolder 2"/>
          <p:cNvSpPr>
            <a:spLocks noGrp="1"/>
          </p:cNvSpPr>
          <p:nvPr>
            <p:ph type="body"/>
          </p:nvPr>
        </p:nvSpPr>
        <p:spPr>
          <a:xfrm>
            <a:off x="456840" y="1599840"/>
            <a:ext cx="8209080" cy="4505400"/>
          </a:xfrm>
          <a:prstGeom prst="rect">
            <a:avLst/>
          </a:prstGeom>
        </p:spPr>
        <p:txBody>
          <a:bodyPr lIns="90000" rIns="90000" tIns="46800" bIns="46800"/>
          <a:p>
            <a:endParaRPr/>
          </a:p>
        </p:txBody>
      </p:sp>
    </p:spTree>
  </p:cSld>
</p:sldLayout>
</file>

<file path=ppt/slideLayouts/slideLayout388.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257"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258" name="PlaceHolder 2"/>
          <p:cNvSpPr>
            <a:spLocks noGrp="1"/>
          </p:cNvSpPr>
          <p:nvPr>
            <p:ph type="body"/>
          </p:nvPr>
        </p:nvSpPr>
        <p:spPr>
          <a:xfrm>
            <a:off x="456840" y="1599840"/>
            <a:ext cx="4005720" cy="4505400"/>
          </a:xfrm>
          <a:prstGeom prst="rect">
            <a:avLst/>
          </a:prstGeom>
        </p:spPr>
        <p:txBody>
          <a:bodyPr lIns="90000" rIns="90000" tIns="46800" bIns="46800"/>
          <a:p>
            <a:endParaRPr/>
          </a:p>
        </p:txBody>
      </p:sp>
      <p:sp>
        <p:nvSpPr>
          <p:cNvPr id="1259" name="PlaceHolder 3"/>
          <p:cNvSpPr>
            <a:spLocks noGrp="1"/>
          </p:cNvSpPr>
          <p:nvPr>
            <p:ph type="body"/>
          </p:nvPr>
        </p:nvSpPr>
        <p:spPr>
          <a:xfrm>
            <a:off x="4663080" y="1599840"/>
            <a:ext cx="4005720" cy="4505400"/>
          </a:xfrm>
          <a:prstGeom prst="rect">
            <a:avLst/>
          </a:prstGeom>
        </p:spPr>
        <p:txBody>
          <a:bodyPr lIns="90000" rIns="90000" tIns="46800" bIns="46800"/>
          <a:p>
            <a:endParaRPr/>
          </a:p>
        </p:txBody>
      </p:sp>
    </p:spTree>
  </p:cSld>
</p:sldLayout>
</file>

<file path=ppt/slideLayouts/slideLayout389.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260"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25" name="PlaceHolder 2"/>
          <p:cNvSpPr>
            <a:spLocks noGrp="1"/>
          </p:cNvSpPr>
          <p:nvPr>
            <p:ph type="body"/>
          </p:nvPr>
        </p:nvSpPr>
        <p:spPr>
          <a:xfrm>
            <a:off x="456840" y="1599840"/>
            <a:ext cx="8209080" cy="4505400"/>
          </a:xfrm>
          <a:prstGeom prst="rect">
            <a:avLst/>
          </a:prstGeom>
        </p:spPr>
        <p:txBody>
          <a:bodyPr lIns="90000" rIns="90000" tIns="46800" bIns="46800"/>
          <a:p>
            <a:endParaRPr/>
          </a:p>
        </p:txBody>
      </p:sp>
    </p:spTree>
  </p:cSld>
</p:sldLayout>
</file>

<file path=ppt/slideLayouts/slideLayout390.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261" name="PlaceHolder 1"/>
          <p:cNvSpPr>
            <a:spLocks noGrp="1"/>
          </p:cNvSpPr>
          <p:nvPr>
            <p:ph type="subTitle"/>
          </p:nvPr>
        </p:nvSpPr>
        <p:spPr>
          <a:xfrm>
            <a:off x="456840" y="274680"/>
            <a:ext cx="8209080" cy="5204880"/>
          </a:xfrm>
          <a:prstGeom prst="rect">
            <a:avLst/>
          </a:prstGeom>
        </p:spPr>
        <p:txBody>
          <a:bodyPr lIns="0" rIns="0" tIns="0" bIns="0" anchor="ctr"/>
          <a:p>
            <a:pPr algn="ctr"/>
            <a:endParaRPr/>
          </a:p>
        </p:txBody>
      </p:sp>
    </p:spTree>
  </p:cSld>
</p:sldLayout>
</file>

<file path=ppt/slideLayouts/slideLayout391.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262"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263"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1264" name="PlaceHolder 3"/>
          <p:cNvSpPr>
            <a:spLocks noGrp="1"/>
          </p:cNvSpPr>
          <p:nvPr>
            <p:ph type="body"/>
          </p:nvPr>
        </p:nvSpPr>
        <p:spPr>
          <a:xfrm>
            <a:off x="456840" y="3953160"/>
            <a:ext cx="4005720" cy="2148840"/>
          </a:xfrm>
          <a:prstGeom prst="rect">
            <a:avLst/>
          </a:prstGeom>
        </p:spPr>
        <p:txBody>
          <a:bodyPr lIns="90000" rIns="90000" tIns="46800" bIns="46800"/>
          <a:p>
            <a:endParaRPr/>
          </a:p>
        </p:txBody>
      </p:sp>
      <p:sp>
        <p:nvSpPr>
          <p:cNvPr id="1265" name="PlaceHolder 4"/>
          <p:cNvSpPr>
            <a:spLocks noGrp="1"/>
          </p:cNvSpPr>
          <p:nvPr>
            <p:ph type="body"/>
          </p:nvPr>
        </p:nvSpPr>
        <p:spPr>
          <a:xfrm>
            <a:off x="4663080" y="1599840"/>
            <a:ext cx="4005720" cy="4505400"/>
          </a:xfrm>
          <a:prstGeom prst="rect">
            <a:avLst/>
          </a:prstGeom>
        </p:spPr>
        <p:txBody>
          <a:bodyPr lIns="90000" rIns="90000" tIns="46800" bIns="46800"/>
          <a:p>
            <a:endParaRPr/>
          </a:p>
        </p:txBody>
      </p:sp>
    </p:spTree>
  </p:cSld>
</p:sldLayout>
</file>

<file path=ppt/slideLayouts/slideLayout392.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266"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267" name="PlaceHolder 2"/>
          <p:cNvSpPr>
            <a:spLocks noGrp="1"/>
          </p:cNvSpPr>
          <p:nvPr>
            <p:ph type="body"/>
          </p:nvPr>
        </p:nvSpPr>
        <p:spPr>
          <a:xfrm>
            <a:off x="456840" y="1599840"/>
            <a:ext cx="4005720" cy="4505400"/>
          </a:xfrm>
          <a:prstGeom prst="rect">
            <a:avLst/>
          </a:prstGeom>
        </p:spPr>
        <p:txBody>
          <a:bodyPr lIns="90000" rIns="90000" tIns="46800" bIns="46800"/>
          <a:p>
            <a:endParaRPr/>
          </a:p>
        </p:txBody>
      </p:sp>
      <p:sp>
        <p:nvSpPr>
          <p:cNvPr id="1268"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1269" name="PlaceHolder 4"/>
          <p:cNvSpPr>
            <a:spLocks noGrp="1"/>
          </p:cNvSpPr>
          <p:nvPr>
            <p:ph type="body"/>
          </p:nvPr>
        </p:nvSpPr>
        <p:spPr>
          <a:xfrm>
            <a:off x="4663080" y="3953160"/>
            <a:ext cx="4005720" cy="2148840"/>
          </a:xfrm>
          <a:prstGeom prst="rect">
            <a:avLst/>
          </a:prstGeom>
        </p:spPr>
        <p:txBody>
          <a:bodyPr lIns="90000" rIns="90000" tIns="46800" bIns="46800"/>
          <a:p>
            <a:endParaRPr/>
          </a:p>
        </p:txBody>
      </p:sp>
    </p:spTree>
  </p:cSld>
</p:sldLayout>
</file>

<file path=ppt/slideLayouts/slideLayout393.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270"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271"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1272"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1273" name="PlaceHolder 4"/>
          <p:cNvSpPr>
            <a:spLocks noGrp="1"/>
          </p:cNvSpPr>
          <p:nvPr>
            <p:ph type="body"/>
          </p:nvPr>
        </p:nvSpPr>
        <p:spPr>
          <a:xfrm>
            <a:off x="456840" y="3953160"/>
            <a:ext cx="8209080" cy="2148840"/>
          </a:xfrm>
          <a:prstGeom prst="rect">
            <a:avLst/>
          </a:prstGeom>
        </p:spPr>
        <p:txBody>
          <a:bodyPr lIns="90000" rIns="90000" tIns="46800" bIns="46800"/>
          <a:p>
            <a:endParaRPr/>
          </a:p>
        </p:txBody>
      </p:sp>
    </p:spTree>
  </p:cSld>
</p:sldLayout>
</file>

<file path=ppt/slideLayouts/slideLayout394.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1274"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275" name="PlaceHolder 2"/>
          <p:cNvSpPr>
            <a:spLocks noGrp="1"/>
          </p:cNvSpPr>
          <p:nvPr>
            <p:ph type="body"/>
          </p:nvPr>
        </p:nvSpPr>
        <p:spPr>
          <a:xfrm>
            <a:off x="456840" y="1599840"/>
            <a:ext cx="8209080" cy="2148840"/>
          </a:xfrm>
          <a:prstGeom prst="rect">
            <a:avLst/>
          </a:prstGeom>
        </p:spPr>
        <p:txBody>
          <a:bodyPr lIns="90000" rIns="90000" tIns="46800" bIns="46800"/>
          <a:p>
            <a:endParaRPr/>
          </a:p>
        </p:txBody>
      </p:sp>
      <p:sp>
        <p:nvSpPr>
          <p:cNvPr id="1276" name="PlaceHolder 3"/>
          <p:cNvSpPr>
            <a:spLocks noGrp="1"/>
          </p:cNvSpPr>
          <p:nvPr>
            <p:ph type="body"/>
          </p:nvPr>
        </p:nvSpPr>
        <p:spPr>
          <a:xfrm>
            <a:off x="456840" y="3953160"/>
            <a:ext cx="8209080" cy="2148840"/>
          </a:xfrm>
          <a:prstGeom prst="rect">
            <a:avLst/>
          </a:prstGeom>
        </p:spPr>
        <p:txBody>
          <a:bodyPr lIns="90000" rIns="90000" tIns="46800" bIns="46800"/>
          <a:p>
            <a:endParaRPr/>
          </a:p>
        </p:txBody>
      </p:sp>
    </p:spTree>
  </p:cSld>
</p:sldLayout>
</file>

<file path=ppt/slideLayouts/slideLayout395.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277"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278"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1279"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1280" name="PlaceHolder 4"/>
          <p:cNvSpPr>
            <a:spLocks noGrp="1"/>
          </p:cNvSpPr>
          <p:nvPr>
            <p:ph type="body"/>
          </p:nvPr>
        </p:nvSpPr>
        <p:spPr>
          <a:xfrm>
            <a:off x="4663080" y="3953160"/>
            <a:ext cx="4005720" cy="2148840"/>
          </a:xfrm>
          <a:prstGeom prst="rect">
            <a:avLst/>
          </a:prstGeom>
        </p:spPr>
        <p:txBody>
          <a:bodyPr lIns="90000" rIns="90000" tIns="46800" bIns="46800"/>
          <a:p>
            <a:endParaRPr/>
          </a:p>
        </p:txBody>
      </p:sp>
      <p:sp>
        <p:nvSpPr>
          <p:cNvPr id="1281" name="PlaceHolder 5"/>
          <p:cNvSpPr>
            <a:spLocks noGrp="1"/>
          </p:cNvSpPr>
          <p:nvPr>
            <p:ph type="body"/>
          </p:nvPr>
        </p:nvSpPr>
        <p:spPr>
          <a:xfrm>
            <a:off x="456840" y="3953160"/>
            <a:ext cx="4005720" cy="2148840"/>
          </a:xfrm>
          <a:prstGeom prst="rect">
            <a:avLst/>
          </a:prstGeom>
        </p:spPr>
        <p:txBody>
          <a:bodyPr lIns="90000" rIns="90000" tIns="46800" bIns="46800"/>
          <a:p>
            <a:endParaRPr/>
          </a:p>
        </p:txBody>
      </p:sp>
    </p:spTree>
  </p:cSld>
</p:sldLayout>
</file>

<file path=ppt/slideLayouts/slideLayout396.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282"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283" name="PlaceHolder 2"/>
          <p:cNvSpPr>
            <a:spLocks noGrp="1"/>
          </p:cNvSpPr>
          <p:nvPr>
            <p:ph type="body"/>
          </p:nvPr>
        </p:nvSpPr>
        <p:spPr>
          <a:xfrm>
            <a:off x="456840" y="1599840"/>
            <a:ext cx="8209080" cy="4505400"/>
          </a:xfrm>
          <a:prstGeom prst="rect">
            <a:avLst/>
          </a:prstGeom>
        </p:spPr>
        <p:txBody>
          <a:bodyPr lIns="90000" rIns="90000" tIns="46800" bIns="46800"/>
          <a:p>
            <a:endParaRPr/>
          </a:p>
        </p:txBody>
      </p:sp>
      <p:sp>
        <p:nvSpPr>
          <p:cNvPr id="1284" name="PlaceHolder 3"/>
          <p:cNvSpPr>
            <a:spLocks noGrp="1"/>
          </p:cNvSpPr>
          <p:nvPr>
            <p:ph type="body"/>
          </p:nvPr>
        </p:nvSpPr>
        <p:spPr>
          <a:xfrm>
            <a:off x="456840" y="1599840"/>
            <a:ext cx="8209080" cy="4505400"/>
          </a:xfrm>
          <a:prstGeom prst="rect">
            <a:avLst/>
          </a:prstGeom>
        </p:spPr>
        <p:txBody>
          <a:bodyPr lIns="90000" rIns="90000" tIns="46800" bIns="46800"/>
          <a:p>
            <a:endParaRPr/>
          </a:p>
        </p:txBody>
      </p:sp>
      <p:pic>
        <p:nvPicPr>
          <p:cNvPr id="1285" name="" descr=""/>
          <p:cNvPicPr/>
          <p:nvPr/>
        </p:nvPicPr>
        <p:blipFill>
          <a:blip r:embed="rId2"/>
          <a:stretch>
            <a:fillRect/>
          </a:stretch>
        </p:blipFill>
        <p:spPr>
          <a:xfrm>
            <a:off x="1737720" y="1599480"/>
            <a:ext cx="5646600" cy="4505400"/>
          </a:xfrm>
          <a:prstGeom prst="rect">
            <a:avLst/>
          </a:prstGeom>
          <a:ln>
            <a:noFill/>
          </a:ln>
        </p:spPr>
      </p:pic>
      <p:pic>
        <p:nvPicPr>
          <p:cNvPr id="1286" name="" descr=""/>
          <p:cNvPicPr/>
          <p:nvPr/>
        </p:nvPicPr>
        <p:blipFill>
          <a:blip r:embed="rId3"/>
          <a:stretch>
            <a:fillRect/>
          </a:stretch>
        </p:blipFill>
        <p:spPr>
          <a:xfrm>
            <a:off x="1737720" y="1599480"/>
            <a:ext cx="5646600" cy="4505400"/>
          </a:xfrm>
          <a:prstGeom prst="rect">
            <a:avLst/>
          </a:prstGeom>
          <a:ln>
            <a:noFill/>
          </a:ln>
        </p:spPr>
      </p:pic>
    </p:spTree>
  </p:cSld>
</p:sldLayout>
</file>

<file path=ppt/slideLayouts/slideLayout397.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398.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1292"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293" name="PlaceHolder 2"/>
          <p:cNvSpPr>
            <a:spLocks noGrp="1"/>
          </p:cNvSpPr>
          <p:nvPr>
            <p:ph type="subTitle"/>
          </p:nvPr>
        </p:nvSpPr>
        <p:spPr>
          <a:xfrm>
            <a:off x="456840" y="1599840"/>
            <a:ext cx="8209080" cy="4505760"/>
          </a:xfrm>
          <a:prstGeom prst="rect">
            <a:avLst/>
          </a:prstGeom>
        </p:spPr>
        <p:txBody>
          <a:bodyPr lIns="0" rIns="0" tIns="0" bIns="0" anchor="ctr"/>
          <a:p>
            <a:pPr algn="ctr"/>
            <a:endParaRPr/>
          </a:p>
        </p:txBody>
      </p:sp>
    </p:spTree>
  </p:cSld>
</p:sldLayout>
</file>

<file path=ppt/slideLayouts/slideLayout399.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1294"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295" name="PlaceHolder 2"/>
          <p:cNvSpPr>
            <a:spLocks noGrp="1"/>
          </p:cNvSpPr>
          <p:nvPr>
            <p:ph type="body"/>
          </p:nvPr>
        </p:nvSpPr>
        <p:spPr>
          <a:xfrm>
            <a:off x="456840" y="1599840"/>
            <a:ext cx="8209080" cy="4505400"/>
          </a:xfrm>
          <a:prstGeom prst="rect">
            <a:avLst/>
          </a:prstGeom>
        </p:spPr>
        <p:txBody>
          <a:bodyPr lIns="90000" rIns="90000" tIns="46800" bIns="46800"/>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0" name="PlaceHolder 2"/>
          <p:cNvSpPr>
            <a:spLocks noGrp="1"/>
          </p:cNvSpPr>
          <p:nvPr>
            <p:ph type="body"/>
          </p:nvPr>
        </p:nvSpPr>
        <p:spPr>
          <a:xfrm>
            <a:off x="456840" y="1599840"/>
            <a:ext cx="4005720" cy="4505400"/>
          </a:xfrm>
          <a:prstGeom prst="rect">
            <a:avLst/>
          </a:prstGeom>
        </p:spPr>
        <p:txBody>
          <a:bodyPr lIns="90000" rIns="90000" tIns="46800" bIns="46800"/>
          <a:p>
            <a:endParaRPr/>
          </a:p>
        </p:txBody>
      </p:sp>
      <p:sp>
        <p:nvSpPr>
          <p:cNvPr id="11" name="PlaceHolder 3"/>
          <p:cNvSpPr>
            <a:spLocks noGrp="1"/>
          </p:cNvSpPr>
          <p:nvPr>
            <p:ph type="body"/>
          </p:nvPr>
        </p:nvSpPr>
        <p:spPr>
          <a:xfrm>
            <a:off x="4663080" y="1599840"/>
            <a:ext cx="4005720" cy="4505400"/>
          </a:xfrm>
          <a:prstGeom prst="rect">
            <a:avLst/>
          </a:prstGeom>
        </p:spPr>
        <p:txBody>
          <a:bodyPr lIns="90000" rIns="90000" tIns="46800" bIns="46800"/>
          <a:p>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27" name="PlaceHolder 2"/>
          <p:cNvSpPr>
            <a:spLocks noGrp="1"/>
          </p:cNvSpPr>
          <p:nvPr>
            <p:ph type="body"/>
          </p:nvPr>
        </p:nvSpPr>
        <p:spPr>
          <a:xfrm>
            <a:off x="456840" y="1599840"/>
            <a:ext cx="4005720" cy="4505400"/>
          </a:xfrm>
          <a:prstGeom prst="rect">
            <a:avLst/>
          </a:prstGeom>
        </p:spPr>
        <p:txBody>
          <a:bodyPr lIns="90000" rIns="90000" tIns="46800" bIns="46800"/>
          <a:p>
            <a:endParaRPr/>
          </a:p>
        </p:txBody>
      </p:sp>
      <p:sp>
        <p:nvSpPr>
          <p:cNvPr id="128" name="PlaceHolder 3"/>
          <p:cNvSpPr>
            <a:spLocks noGrp="1"/>
          </p:cNvSpPr>
          <p:nvPr>
            <p:ph type="body"/>
          </p:nvPr>
        </p:nvSpPr>
        <p:spPr>
          <a:xfrm>
            <a:off x="4663080" y="1599840"/>
            <a:ext cx="4005720" cy="4505400"/>
          </a:xfrm>
          <a:prstGeom prst="rect">
            <a:avLst/>
          </a:prstGeom>
        </p:spPr>
        <p:txBody>
          <a:bodyPr lIns="90000" rIns="90000" tIns="46800" bIns="46800"/>
          <a:p>
            <a:endParaRPr/>
          </a:p>
        </p:txBody>
      </p:sp>
    </p:spTree>
  </p:cSld>
</p:sldLayout>
</file>

<file path=ppt/slideLayouts/slideLayout400.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296"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297" name="PlaceHolder 2"/>
          <p:cNvSpPr>
            <a:spLocks noGrp="1"/>
          </p:cNvSpPr>
          <p:nvPr>
            <p:ph type="body"/>
          </p:nvPr>
        </p:nvSpPr>
        <p:spPr>
          <a:xfrm>
            <a:off x="456840" y="1599840"/>
            <a:ext cx="4005720" cy="4505400"/>
          </a:xfrm>
          <a:prstGeom prst="rect">
            <a:avLst/>
          </a:prstGeom>
        </p:spPr>
        <p:txBody>
          <a:bodyPr lIns="90000" rIns="90000" tIns="46800" bIns="46800"/>
          <a:p>
            <a:endParaRPr/>
          </a:p>
        </p:txBody>
      </p:sp>
      <p:sp>
        <p:nvSpPr>
          <p:cNvPr id="1298" name="PlaceHolder 3"/>
          <p:cNvSpPr>
            <a:spLocks noGrp="1"/>
          </p:cNvSpPr>
          <p:nvPr>
            <p:ph type="body"/>
          </p:nvPr>
        </p:nvSpPr>
        <p:spPr>
          <a:xfrm>
            <a:off x="4663080" y="1599840"/>
            <a:ext cx="4005720" cy="4505400"/>
          </a:xfrm>
          <a:prstGeom prst="rect">
            <a:avLst/>
          </a:prstGeom>
        </p:spPr>
        <p:txBody>
          <a:bodyPr lIns="90000" rIns="90000" tIns="46800" bIns="46800"/>
          <a:p>
            <a:endParaRPr/>
          </a:p>
        </p:txBody>
      </p:sp>
    </p:spTree>
  </p:cSld>
</p:sldLayout>
</file>

<file path=ppt/slideLayouts/slideLayout401.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299"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Tree>
  </p:cSld>
</p:sldLayout>
</file>

<file path=ppt/slideLayouts/slideLayout402.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300" name="PlaceHolder 1"/>
          <p:cNvSpPr>
            <a:spLocks noGrp="1"/>
          </p:cNvSpPr>
          <p:nvPr>
            <p:ph type="subTitle"/>
          </p:nvPr>
        </p:nvSpPr>
        <p:spPr>
          <a:xfrm>
            <a:off x="456840" y="274680"/>
            <a:ext cx="8209080" cy="5204880"/>
          </a:xfrm>
          <a:prstGeom prst="rect">
            <a:avLst/>
          </a:prstGeom>
        </p:spPr>
        <p:txBody>
          <a:bodyPr lIns="0" rIns="0" tIns="0" bIns="0" anchor="ctr"/>
          <a:p>
            <a:pPr algn="ctr"/>
            <a:endParaRPr/>
          </a:p>
        </p:txBody>
      </p:sp>
    </p:spTree>
  </p:cSld>
</p:sldLayout>
</file>

<file path=ppt/slideLayouts/slideLayout403.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301"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302"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1303" name="PlaceHolder 3"/>
          <p:cNvSpPr>
            <a:spLocks noGrp="1"/>
          </p:cNvSpPr>
          <p:nvPr>
            <p:ph type="body"/>
          </p:nvPr>
        </p:nvSpPr>
        <p:spPr>
          <a:xfrm>
            <a:off x="456840" y="3953160"/>
            <a:ext cx="4005720" cy="2148840"/>
          </a:xfrm>
          <a:prstGeom prst="rect">
            <a:avLst/>
          </a:prstGeom>
        </p:spPr>
        <p:txBody>
          <a:bodyPr lIns="90000" rIns="90000" tIns="46800" bIns="46800"/>
          <a:p>
            <a:endParaRPr/>
          </a:p>
        </p:txBody>
      </p:sp>
      <p:sp>
        <p:nvSpPr>
          <p:cNvPr id="1304" name="PlaceHolder 4"/>
          <p:cNvSpPr>
            <a:spLocks noGrp="1"/>
          </p:cNvSpPr>
          <p:nvPr>
            <p:ph type="body"/>
          </p:nvPr>
        </p:nvSpPr>
        <p:spPr>
          <a:xfrm>
            <a:off x="4663080" y="1599840"/>
            <a:ext cx="4005720" cy="4505400"/>
          </a:xfrm>
          <a:prstGeom prst="rect">
            <a:avLst/>
          </a:prstGeom>
        </p:spPr>
        <p:txBody>
          <a:bodyPr lIns="90000" rIns="90000" tIns="46800" bIns="46800"/>
          <a:p>
            <a:endParaRPr/>
          </a:p>
        </p:txBody>
      </p:sp>
    </p:spTree>
  </p:cSld>
</p:sldLayout>
</file>

<file path=ppt/slideLayouts/slideLayout404.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305"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306" name="PlaceHolder 2"/>
          <p:cNvSpPr>
            <a:spLocks noGrp="1"/>
          </p:cNvSpPr>
          <p:nvPr>
            <p:ph type="body"/>
          </p:nvPr>
        </p:nvSpPr>
        <p:spPr>
          <a:xfrm>
            <a:off x="456840" y="1599840"/>
            <a:ext cx="4005720" cy="4505400"/>
          </a:xfrm>
          <a:prstGeom prst="rect">
            <a:avLst/>
          </a:prstGeom>
        </p:spPr>
        <p:txBody>
          <a:bodyPr lIns="90000" rIns="90000" tIns="46800" bIns="46800"/>
          <a:p>
            <a:endParaRPr/>
          </a:p>
        </p:txBody>
      </p:sp>
      <p:sp>
        <p:nvSpPr>
          <p:cNvPr id="1307"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1308" name="PlaceHolder 4"/>
          <p:cNvSpPr>
            <a:spLocks noGrp="1"/>
          </p:cNvSpPr>
          <p:nvPr>
            <p:ph type="body"/>
          </p:nvPr>
        </p:nvSpPr>
        <p:spPr>
          <a:xfrm>
            <a:off x="4663080" y="3953160"/>
            <a:ext cx="4005720" cy="2148840"/>
          </a:xfrm>
          <a:prstGeom prst="rect">
            <a:avLst/>
          </a:prstGeom>
        </p:spPr>
        <p:txBody>
          <a:bodyPr lIns="90000" rIns="90000" tIns="46800" bIns="46800"/>
          <a:p>
            <a:endParaRPr/>
          </a:p>
        </p:txBody>
      </p:sp>
    </p:spTree>
  </p:cSld>
</p:sldLayout>
</file>

<file path=ppt/slideLayouts/slideLayout405.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309"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310"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1311"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1312" name="PlaceHolder 4"/>
          <p:cNvSpPr>
            <a:spLocks noGrp="1"/>
          </p:cNvSpPr>
          <p:nvPr>
            <p:ph type="body"/>
          </p:nvPr>
        </p:nvSpPr>
        <p:spPr>
          <a:xfrm>
            <a:off x="456840" y="3953160"/>
            <a:ext cx="8209080" cy="2148840"/>
          </a:xfrm>
          <a:prstGeom prst="rect">
            <a:avLst/>
          </a:prstGeom>
        </p:spPr>
        <p:txBody>
          <a:bodyPr lIns="90000" rIns="90000" tIns="46800" bIns="46800"/>
          <a:p>
            <a:endParaRPr/>
          </a:p>
        </p:txBody>
      </p:sp>
    </p:spTree>
  </p:cSld>
</p:sldLayout>
</file>

<file path=ppt/slideLayouts/slideLayout406.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1313"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314" name="PlaceHolder 2"/>
          <p:cNvSpPr>
            <a:spLocks noGrp="1"/>
          </p:cNvSpPr>
          <p:nvPr>
            <p:ph type="body"/>
          </p:nvPr>
        </p:nvSpPr>
        <p:spPr>
          <a:xfrm>
            <a:off x="456840" y="1599840"/>
            <a:ext cx="8209080" cy="2148840"/>
          </a:xfrm>
          <a:prstGeom prst="rect">
            <a:avLst/>
          </a:prstGeom>
        </p:spPr>
        <p:txBody>
          <a:bodyPr lIns="90000" rIns="90000" tIns="46800" bIns="46800"/>
          <a:p>
            <a:endParaRPr/>
          </a:p>
        </p:txBody>
      </p:sp>
      <p:sp>
        <p:nvSpPr>
          <p:cNvPr id="1315" name="PlaceHolder 3"/>
          <p:cNvSpPr>
            <a:spLocks noGrp="1"/>
          </p:cNvSpPr>
          <p:nvPr>
            <p:ph type="body"/>
          </p:nvPr>
        </p:nvSpPr>
        <p:spPr>
          <a:xfrm>
            <a:off x="456840" y="3953160"/>
            <a:ext cx="8209080" cy="2148840"/>
          </a:xfrm>
          <a:prstGeom prst="rect">
            <a:avLst/>
          </a:prstGeom>
        </p:spPr>
        <p:txBody>
          <a:bodyPr lIns="90000" rIns="90000" tIns="46800" bIns="46800"/>
          <a:p>
            <a:endParaRPr/>
          </a:p>
        </p:txBody>
      </p:sp>
    </p:spTree>
  </p:cSld>
</p:sldLayout>
</file>

<file path=ppt/slideLayouts/slideLayout407.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316"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317"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1318"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1319" name="PlaceHolder 4"/>
          <p:cNvSpPr>
            <a:spLocks noGrp="1"/>
          </p:cNvSpPr>
          <p:nvPr>
            <p:ph type="body"/>
          </p:nvPr>
        </p:nvSpPr>
        <p:spPr>
          <a:xfrm>
            <a:off x="4663080" y="3953160"/>
            <a:ext cx="4005720" cy="2148840"/>
          </a:xfrm>
          <a:prstGeom prst="rect">
            <a:avLst/>
          </a:prstGeom>
        </p:spPr>
        <p:txBody>
          <a:bodyPr lIns="90000" rIns="90000" tIns="46800" bIns="46800"/>
          <a:p>
            <a:endParaRPr/>
          </a:p>
        </p:txBody>
      </p:sp>
      <p:sp>
        <p:nvSpPr>
          <p:cNvPr id="1320" name="PlaceHolder 5"/>
          <p:cNvSpPr>
            <a:spLocks noGrp="1"/>
          </p:cNvSpPr>
          <p:nvPr>
            <p:ph type="body"/>
          </p:nvPr>
        </p:nvSpPr>
        <p:spPr>
          <a:xfrm>
            <a:off x="456840" y="3953160"/>
            <a:ext cx="4005720" cy="2148840"/>
          </a:xfrm>
          <a:prstGeom prst="rect">
            <a:avLst/>
          </a:prstGeom>
        </p:spPr>
        <p:txBody>
          <a:bodyPr lIns="90000" rIns="90000" tIns="46800" bIns="46800"/>
          <a:p>
            <a:endParaRPr/>
          </a:p>
        </p:txBody>
      </p:sp>
    </p:spTree>
  </p:cSld>
</p:sldLayout>
</file>

<file path=ppt/slideLayouts/slideLayout408.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321"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322" name="PlaceHolder 2"/>
          <p:cNvSpPr>
            <a:spLocks noGrp="1"/>
          </p:cNvSpPr>
          <p:nvPr>
            <p:ph type="body"/>
          </p:nvPr>
        </p:nvSpPr>
        <p:spPr>
          <a:xfrm>
            <a:off x="456840" y="1599840"/>
            <a:ext cx="8209080" cy="4505400"/>
          </a:xfrm>
          <a:prstGeom prst="rect">
            <a:avLst/>
          </a:prstGeom>
        </p:spPr>
        <p:txBody>
          <a:bodyPr lIns="90000" rIns="90000" tIns="46800" bIns="46800"/>
          <a:p>
            <a:endParaRPr/>
          </a:p>
        </p:txBody>
      </p:sp>
      <p:sp>
        <p:nvSpPr>
          <p:cNvPr id="1323" name="PlaceHolder 3"/>
          <p:cNvSpPr>
            <a:spLocks noGrp="1"/>
          </p:cNvSpPr>
          <p:nvPr>
            <p:ph type="body"/>
          </p:nvPr>
        </p:nvSpPr>
        <p:spPr>
          <a:xfrm>
            <a:off x="456840" y="1599840"/>
            <a:ext cx="8209080" cy="4505400"/>
          </a:xfrm>
          <a:prstGeom prst="rect">
            <a:avLst/>
          </a:prstGeom>
        </p:spPr>
        <p:txBody>
          <a:bodyPr lIns="90000" rIns="90000" tIns="46800" bIns="46800"/>
          <a:p>
            <a:endParaRPr/>
          </a:p>
        </p:txBody>
      </p:sp>
      <p:pic>
        <p:nvPicPr>
          <p:cNvPr id="1324" name="" descr=""/>
          <p:cNvPicPr/>
          <p:nvPr/>
        </p:nvPicPr>
        <p:blipFill>
          <a:blip r:embed="rId2"/>
          <a:stretch>
            <a:fillRect/>
          </a:stretch>
        </p:blipFill>
        <p:spPr>
          <a:xfrm>
            <a:off x="1737720" y="1599480"/>
            <a:ext cx="5646600" cy="4505400"/>
          </a:xfrm>
          <a:prstGeom prst="rect">
            <a:avLst/>
          </a:prstGeom>
          <a:ln>
            <a:noFill/>
          </a:ln>
        </p:spPr>
      </p:pic>
      <p:pic>
        <p:nvPicPr>
          <p:cNvPr id="1325" name="" descr=""/>
          <p:cNvPicPr/>
          <p:nvPr/>
        </p:nvPicPr>
        <p:blipFill>
          <a:blip r:embed="rId3"/>
          <a:stretch>
            <a:fillRect/>
          </a:stretch>
        </p:blipFill>
        <p:spPr>
          <a:xfrm>
            <a:off x="1737720" y="1599480"/>
            <a:ext cx="5646600" cy="4505400"/>
          </a:xfrm>
          <a:prstGeom prst="rect">
            <a:avLst/>
          </a:prstGeom>
          <a:ln>
            <a:noFill/>
          </a:ln>
        </p:spPr>
      </p:pic>
    </p:spTree>
  </p:cSld>
</p:sldLayout>
</file>

<file path=ppt/slideLayouts/slideLayout409.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29"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Tree>
  </p:cSld>
</p:sldLayout>
</file>

<file path=ppt/slideLayouts/slideLayout410.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1331"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332" name="PlaceHolder 2"/>
          <p:cNvSpPr>
            <a:spLocks noGrp="1"/>
          </p:cNvSpPr>
          <p:nvPr>
            <p:ph type="subTitle"/>
          </p:nvPr>
        </p:nvSpPr>
        <p:spPr>
          <a:xfrm>
            <a:off x="456840" y="1599840"/>
            <a:ext cx="8209080" cy="4505760"/>
          </a:xfrm>
          <a:prstGeom prst="rect">
            <a:avLst/>
          </a:prstGeom>
        </p:spPr>
        <p:txBody>
          <a:bodyPr lIns="0" rIns="0" tIns="0" bIns="0" anchor="ctr"/>
          <a:p>
            <a:pPr algn="ctr"/>
            <a:endParaRPr/>
          </a:p>
        </p:txBody>
      </p:sp>
    </p:spTree>
  </p:cSld>
</p:sldLayout>
</file>

<file path=ppt/slideLayouts/slideLayout411.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1333"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334" name="PlaceHolder 2"/>
          <p:cNvSpPr>
            <a:spLocks noGrp="1"/>
          </p:cNvSpPr>
          <p:nvPr>
            <p:ph type="body"/>
          </p:nvPr>
        </p:nvSpPr>
        <p:spPr>
          <a:xfrm>
            <a:off x="456840" y="1599840"/>
            <a:ext cx="8209080" cy="4505400"/>
          </a:xfrm>
          <a:prstGeom prst="rect">
            <a:avLst/>
          </a:prstGeom>
        </p:spPr>
        <p:txBody>
          <a:bodyPr lIns="90000" rIns="90000" tIns="46800" bIns="46800"/>
          <a:p>
            <a:endParaRPr/>
          </a:p>
        </p:txBody>
      </p:sp>
    </p:spTree>
  </p:cSld>
</p:sldLayout>
</file>

<file path=ppt/slideLayouts/slideLayout412.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335"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336" name="PlaceHolder 2"/>
          <p:cNvSpPr>
            <a:spLocks noGrp="1"/>
          </p:cNvSpPr>
          <p:nvPr>
            <p:ph type="body"/>
          </p:nvPr>
        </p:nvSpPr>
        <p:spPr>
          <a:xfrm>
            <a:off x="456840" y="1599840"/>
            <a:ext cx="4005720" cy="4505400"/>
          </a:xfrm>
          <a:prstGeom prst="rect">
            <a:avLst/>
          </a:prstGeom>
        </p:spPr>
        <p:txBody>
          <a:bodyPr lIns="90000" rIns="90000" tIns="46800" bIns="46800"/>
          <a:p>
            <a:endParaRPr/>
          </a:p>
        </p:txBody>
      </p:sp>
      <p:sp>
        <p:nvSpPr>
          <p:cNvPr id="1337" name="PlaceHolder 3"/>
          <p:cNvSpPr>
            <a:spLocks noGrp="1"/>
          </p:cNvSpPr>
          <p:nvPr>
            <p:ph type="body"/>
          </p:nvPr>
        </p:nvSpPr>
        <p:spPr>
          <a:xfrm>
            <a:off x="4663080" y="1599840"/>
            <a:ext cx="4005720" cy="4505400"/>
          </a:xfrm>
          <a:prstGeom prst="rect">
            <a:avLst/>
          </a:prstGeom>
        </p:spPr>
        <p:txBody>
          <a:bodyPr lIns="90000" rIns="90000" tIns="46800" bIns="46800"/>
          <a:p>
            <a:endParaRPr/>
          </a:p>
        </p:txBody>
      </p:sp>
    </p:spTree>
  </p:cSld>
</p:sldLayout>
</file>

<file path=ppt/slideLayouts/slideLayout413.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338"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Tree>
  </p:cSld>
</p:sldLayout>
</file>

<file path=ppt/slideLayouts/slideLayout414.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339" name="PlaceHolder 1"/>
          <p:cNvSpPr>
            <a:spLocks noGrp="1"/>
          </p:cNvSpPr>
          <p:nvPr>
            <p:ph type="subTitle"/>
          </p:nvPr>
        </p:nvSpPr>
        <p:spPr>
          <a:xfrm>
            <a:off x="456840" y="274680"/>
            <a:ext cx="8209080" cy="5204880"/>
          </a:xfrm>
          <a:prstGeom prst="rect">
            <a:avLst/>
          </a:prstGeom>
        </p:spPr>
        <p:txBody>
          <a:bodyPr lIns="0" rIns="0" tIns="0" bIns="0" anchor="ctr"/>
          <a:p>
            <a:pPr algn="ctr"/>
            <a:endParaRPr/>
          </a:p>
        </p:txBody>
      </p:sp>
    </p:spTree>
  </p:cSld>
</p:sldLayout>
</file>

<file path=ppt/slideLayouts/slideLayout415.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340"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341"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1342" name="PlaceHolder 3"/>
          <p:cNvSpPr>
            <a:spLocks noGrp="1"/>
          </p:cNvSpPr>
          <p:nvPr>
            <p:ph type="body"/>
          </p:nvPr>
        </p:nvSpPr>
        <p:spPr>
          <a:xfrm>
            <a:off x="456840" y="3953160"/>
            <a:ext cx="4005720" cy="2148840"/>
          </a:xfrm>
          <a:prstGeom prst="rect">
            <a:avLst/>
          </a:prstGeom>
        </p:spPr>
        <p:txBody>
          <a:bodyPr lIns="90000" rIns="90000" tIns="46800" bIns="46800"/>
          <a:p>
            <a:endParaRPr/>
          </a:p>
        </p:txBody>
      </p:sp>
      <p:sp>
        <p:nvSpPr>
          <p:cNvPr id="1343" name="PlaceHolder 4"/>
          <p:cNvSpPr>
            <a:spLocks noGrp="1"/>
          </p:cNvSpPr>
          <p:nvPr>
            <p:ph type="body"/>
          </p:nvPr>
        </p:nvSpPr>
        <p:spPr>
          <a:xfrm>
            <a:off x="4663080" y="1599840"/>
            <a:ext cx="4005720" cy="4505400"/>
          </a:xfrm>
          <a:prstGeom prst="rect">
            <a:avLst/>
          </a:prstGeom>
        </p:spPr>
        <p:txBody>
          <a:bodyPr lIns="90000" rIns="90000" tIns="46800" bIns="46800"/>
          <a:p>
            <a:endParaRPr/>
          </a:p>
        </p:txBody>
      </p:sp>
    </p:spTree>
  </p:cSld>
</p:sldLayout>
</file>

<file path=ppt/slideLayouts/slideLayout416.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344"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345" name="PlaceHolder 2"/>
          <p:cNvSpPr>
            <a:spLocks noGrp="1"/>
          </p:cNvSpPr>
          <p:nvPr>
            <p:ph type="body"/>
          </p:nvPr>
        </p:nvSpPr>
        <p:spPr>
          <a:xfrm>
            <a:off x="456840" y="1599840"/>
            <a:ext cx="4005720" cy="4505400"/>
          </a:xfrm>
          <a:prstGeom prst="rect">
            <a:avLst/>
          </a:prstGeom>
        </p:spPr>
        <p:txBody>
          <a:bodyPr lIns="90000" rIns="90000" tIns="46800" bIns="46800"/>
          <a:p>
            <a:endParaRPr/>
          </a:p>
        </p:txBody>
      </p:sp>
      <p:sp>
        <p:nvSpPr>
          <p:cNvPr id="1346"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1347" name="PlaceHolder 4"/>
          <p:cNvSpPr>
            <a:spLocks noGrp="1"/>
          </p:cNvSpPr>
          <p:nvPr>
            <p:ph type="body"/>
          </p:nvPr>
        </p:nvSpPr>
        <p:spPr>
          <a:xfrm>
            <a:off x="4663080" y="3953160"/>
            <a:ext cx="4005720" cy="2148840"/>
          </a:xfrm>
          <a:prstGeom prst="rect">
            <a:avLst/>
          </a:prstGeom>
        </p:spPr>
        <p:txBody>
          <a:bodyPr lIns="90000" rIns="90000" tIns="46800" bIns="46800"/>
          <a:p>
            <a:endParaRPr/>
          </a:p>
        </p:txBody>
      </p:sp>
    </p:spTree>
  </p:cSld>
</p:sldLayout>
</file>

<file path=ppt/slideLayouts/slideLayout417.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348"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349"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1350"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1351" name="PlaceHolder 4"/>
          <p:cNvSpPr>
            <a:spLocks noGrp="1"/>
          </p:cNvSpPr>
          <p:nvPr>
            <p:ph type="body"/>
          </p:nvPr>
        </p:nvSpPr>
        <p:spPr>
          <a:xfrm>
            <a:off x="456840" y="3953160"/>
            <a:ext cx="8209080" cy="2148840"/>
          </a:xfrm>
          <a:prstGeom prst="rect">
            <a:avLst/>
          </a:prstGeom>
        </p:spPr>
        <p:txBody>
          <a:bodyPr lIns="90000" rIns="90000" tIns="46800" bIns="46800"/>
          <a:p>
            <a:endParaRPr/>
          </a:p>
        </p:txBody>
      </p:sp>
    </p:spTree>
  </p:cSld>
</p:sldLayout>
</file>

<file path=ppt/slideLayouts/slideLayout418.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1352"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353" name="PlaceHolder 2"/>
          <p:cNvSpPr>
            <a:spLocks noGrp="1"/>
          </p:cNvSpPr>
          <p:nvPr>
            <p:ph type="body"/>
          </p:nvPr>
        </p:nvSpPr>
        <p:spPr>
          <a:xfrm>
            <a:off x="456840" y="1599840"/>
            <a:ext cx="8209080" cy="2148840"/>
          </a:xfrm>
          <a:prstGeom prst="rect">
            <a:avLst/>
          </a:prstGeom>
        </p:spPr>
        <p:txBody>
          <a:bodyPr lIns="90000" rIns="90000" tIns="46800" bIns="46800"/>
          <a:p>
            <a:endParaRPr/>
          </a:p>
        </p:txBody>
      </p:sp>
      <p:sp>
        <p:nvSpPr>
          <p:cNvPr id="1354" name="PlaceHolder 3"/>
          <p:cNvSpPr>
            <a:spLocks noGrp="1"/>
          </p:cNvSpPr>
          <p:nvPr>
            <p:ph type="body"/>
          </p:nvPr>
        </p:nvSpPr>
        <p:spPr>
          <a:xfrm>
            <a:off x="456840" y="3953160"/>
            <a:ext cx="8209080" cy="2148840"/>
          </a:xfrm>
          <a:prstGeom prst="rect">
            <a:avLst/>
          </a:prstGeom>
        </p:spPr>
        <p:txBody>
          <a:bodyPr lIns="90000" rIns="90000" tIns="46800" bIns="46800"/>
          <a:p>
            <a:endParaRPr/>
          </a:p>
        </p:txBody>
      </p:sp>
    </p:spTree>
  </p:cSld>
</p:sldLayout>
</file>

<file path=ppt/slideLayouts/slideLayout419.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355"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356"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1357"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1358" name="PlaceHolder 4"/>
          <p:cNvSpPr>
            <a:spLocks noGrp="1"/>
          </p:cNvSpPr>
          <p:nvPr>
            <p:ph type="body"/>
          </p:nvPr>
        </p:nvSpPr>
        <p:spPr>
          <a:xfrm>
            <a:off x="4663080" y="3953160"/>
            <a:ext cx="4005720" cy="2148840"/>
          </a:xfrm>
          <a:prstGeom prst="rect">
            <a:avLst/>
          </a:prstGeom>
        </p:spPr>
        <p:txBody>
          <a:bodyPr lIns="90000" rIns="90000" tIns="46800" bIns="46800"/>
          <a:p>
            <a:endParaRPr/>
          </a:p>
        </p:txBody>
      </p:sp>
      <p:sp>
        <p:nvSpPr>
          <p:cNvPr id="1359" name="PlaceHolder 5"/>
          <p:cNvSpPr>
            <a:spLocks noGrp="1"/>
          </p:cNvSpPr>
          <p:nvPr>
            <p:ph type="body"/>
          </p:nvPr>
        </p:nvSpPr>
        <p:spPr>
          <a:xfrm>
            <a:off x="456840" y="3953160"/>
            <a:ext cx="4005720" cy="2148840"/>
          </a:xfrm>
          <a:prstGeom prst="rect">
            <a:avLst/>
          </a:prstGeom>
        </p:spPr>
        <p:txBody>
          <a:bodyPr lIns="90000" rIns="90000" tIns="46800" bIns="46800"/>
          <a:p>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30" name="PlaceHolder 1"/>
          <p:cNvSpPr>
            <a:spLocks noGrp="1"/>
          </p:cNvSpPr>
          <p:nvPr>
            <p:ph type="subTitle"/>
          </p:nvPr>
        </p:nvSpPr>
        <p:spPr>
          <a:xfrm>
            <a:off x="456840" y="274680"/>
            <a:ext cx="8209080" cy="5204880"/>
          </a:xfrm>
          <a:prstGeom prst="rect">
            <a:avLst/>
          </a:prstGeom>
        </p:spPr>
        <p:txBody>
          <a:bodyPr lIns="0" rIns="0" tIns="0" bIns="0" anchor="ctr"/>
          <a:p>
            <a:pPr algn="ctr"/>
            <a:endParaRPr/>
          </a:p>
        </p:txBody>
      </p:sp>
    </p:spTree>
  </p:cSld>
</p:sldLayout>
</file>

<file path=ppt/slideLayouts/slideLayout420.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360"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361" name="PlaceHolder 2"/>
          <p:cNvSpPr>
            <a:spLocks noGrp="1"/>
          </p:cNvSpPr>
          <p:nvPr>
            <p:ph type="body"/>
          </p:nvPr>
        </p:nvSpPr>
        <p:spPr>
          <a:xfrm>
            <a:off x="456840" y="1599840"/>
            <a:ext cx="8209080" cy="4505400"/>
          </a:xfrm>
          <a:prstGeom prst="rect">
            <a:avLst/>
          </a:prstGeom>
        </p:spPr>
        <p:txBody>
          <a:bodyPr lIns="90000" rIns="90000" tIns="46800" bIns="46800"/>
          <a:p>
            <a:endParaRPr/>
          </a:p>
        </p:txBody>
      </p:sp>
      <p:sp>
        <p:nvSpPr>
          <p:cNvPr id="1362" name="PlaceHolder 3"/>
          <p:cNvSpPr>
            <a:spLocks noGrp="1"/>
          </p:cNvSpPr>
          <p:nvPr>
            <p:ph type="body"/>
          </p:nvPr>
        </p:nvSpPr>
        <p:spPr>
          <a:xfrm>
            <a:off x="456840" y="1599840"/>
            <a:ext cx="8209080" cy="4505400"/>
          </a:xfrm>
          <a:prstGeom prst="rect">
            <a:avLst/>
          </a:prstGeom>
        </p:spPr>
        <p:txBody>
          <a:bodyPr lIns="90000" rIns="90000" tIns="46800" bIns="46800"/>
          <a:p>
            <a:endParaRPr/>
          </a:p>
        </p:txBody>
      </p:sp>
      <p:pic>
        <p:nvPicPr>
          <p:cNvPr id="1363" name="" descr=""/>
          <p:cNvPicPr/>
          <p:nvPr/>
        </p:nvPicPr>
        <p:blipFill>
          <a:blip r:embed="rId2"/>
          <a:stretch>
            <a:fillRect/>
          </a:stretch>
        </p:blipFill>
        <p:spPr>
          <a:xfrm>
            <a:off x="1737720" y="1599480"/>
            <a:ext cx="5646600" cy="4505400"/>
          </a:xfrm>
          <a:prstGeom prst="rect">
            <a:avLst/>
          </a:prstGeom>
          <a:ln>
            <a:noFill/>
          </a:ln>
        </p:spPr>
      </p:pic>
      <p:pic>
        <p:nvPicPr>
          <p:cNvPr id="1364" name="" descr=""/>
          <p:cNvPicPr/>
          <p:nvPr/>
        </p:nvPicPr>
        <p:blipFill>
          <a:blip r:embed="rId3"/>
          <a:stretch>
            <a:fillRect/>
          </a:stretch>
        </p:blipFill>
        <p:spPr>
          <a:xfrm>
            <a:off x="1737720" y="1599480"/>
            <a:ext cx="5646600" cy="4505400"/>
          </a:xfrm>
          <a:prstGeom prst="rect">
            <a:avLst/>
          </a:prstGeom>
          <a:ln>
            <a:noFill/>
          </a:ln>
        </p:spPr>
      </p:pic>
    </p:spTree>
  </p:cSld>
</p:sldLayout>
</file>

<file path=ppt/slideLayouts/slideLayout42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42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1370"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371" name="PlaceHolder 2"/>
          <p:cNvSpPr>
            <a:spLocks noGrp="1"/>
          </p:cNvSpPr>
          <p:nvPr>
            <p:ph type="subTitle"/>
          </p:nvPr>
        </p:nvSpPr>
        <p:spPr>
          <a:xfrm>
            <a:off x="456840" y="1599840"/>
            <a:ext cx="8209080" cy="4505760"/>
          </a:xfrm>
          <a:prstGeom prst="rect">
            <a:avLst/>
          </a:prstGeom>
        </p:spPr>
        <p:txBody>
          <a:bodyPr lIns="0" rIns="0" tIns="0" bIns="0" anchor="ctr"/>
          <a:p>
            <a:pPr algn="ctr"/>
            <a:endParaRPr/>
          </a:p>
        </p:txBody>
      </p:sp>
    </p:spTree>
  </p:cSld>
</p:sldLayout>
</file>

<file path=ppt/slideLayouts/slideLayout42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1372"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373" name="PlaceHolder 2"/>
          <p:cNvSpPr>
            <a:spLocks noGrp="1"/>
          </p:cNvSpPr>
          <p:nvPr>
            <p:ph type="body"/>
          </p:nvPr>
        </p:nvSpPr>
        <p:spPr>
          <a:xfrm>
            <a:off x="456840" y="1599840"/>
            <a:ext cx="8209080" cy="4505400"/>
          </a:xfrm>
          <a:prstGeom prst="rect">
            <a:avLst/>
          </a:prstGeom>
        </p:spPr>
        <p:txBody>
          <a:bodyPr lIns="90000" rIns="90000" tIns="46800" bIns="46800"/>
          <a:p>
            <a:endParaRPr/>
          </a:p>
        </p:txBody>
      </p:sp>
    </p:spTree>
  </p:cSld>
</p:sldLayout>
</file>

<file path=ppt/slideLayouts/slideLayout42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374"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375" name="PlaceHolder 2"/>
          <p:cNvSpPr>
            <a:spLocks noGrp="1"/>
          </p:cNvSpPr>
          <p:nvPr>
            <p:ph type="body"/>
          </p:nvPr>
        </p:nvSpPr>
        <p:spPr>
          <a:xfrm>
            <a:off x="456840" y="1599840"/>
            <a:ext cx="4005720" cy="4505400"/>
          </a:xfrm>
          <a:prstGeom prst="rect">
            <a:avLst/>
          </a:prstGeom>
        </p:spPr>
        <p:txBody>
          <a:bodyPr lIns="90000" rIns="90000" tIns="46800" bIns="46800"/>
          <a:p>
            <a:endParaRPr/>
          </a:p>
        </p:txBody>
      </p:sp>
      <p:sp>
        <p:nvSpPr>
          <p:cNvPr id="1376" name="PlaceHolder 3"/>
          <p:cNvSpPr>
            <a:spLocks noGrp="1"/>
          </p:cNvSpPr>
          <p:nvPr>
            <p:ph type="body"/>
          </p:nvPr>
        </p:nvSpPr>
        <p:spPr>
          <a:xfrm>
            <a:off x="4663080" y="1599840"/>
            <a:ext cx="4005720" cy="4505400"/>
          </a:xfrm>
          <a:prstGeom prst="rect">
            <a:avLst/>
          </a:prstGeom>
        </p:spPr>
        <p:txBody>
          <a:bodyPr lIns="90000" rIns="90000" tIns="46800" bIns="46800"/>
          <a:p>
            <a:endParaRPr/>
          </a:p>
        </p:txBody>
      </p:sp>
    </p:spTree>
  </p:cSld>
</p:sldLayout>
</file>

<file path=ppt/slideLayouts/slideLayout42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377"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Tree>
  </p:cSld>
</p:sldLayout>
</file>

<file path=ppt/slideLayouts/slideLayout42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378" name="PlaceHolder 1"/>
          <p:cNvSpPr>
            <a:spLocks noGrp="1"/>
          </p:cNvSpPr>
          <p:nvPr>
            <p:ph type="subTitle"/>
          </p:nvPr>
        </p:nvSpPr>
        <p:spPr>
          <a:xfrm>
            <a:off x="456840" y="274680"/>
            <a:ext cx="8209080" cy="5204880"/>
          </a:xfrm>
          <a:prstGeom prst="rect">
            <a:avLst/>
          </a:prstGeom>
        </p:spPr>
        <p:txBody>
          <a:bodyPr lIns="0" rIns="0" tIns="0" bIns="0" anchor="ctr"/>
          <a:p>
            <a:pPr algn="ctr"/>
            <a:endParaRPr/>
          </a:p>
        </p:txBody>
      </p:sp>
    </p:spTree>
  </p:cSld>
</p:sldLayout>
</file>

<file path=ppt/slideLayouts/slideLayout42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379"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380"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1381" name="PlaceHolder 3"/>
          <p:cNvSpPr>
            <a:spLocks noGrp="1"/>
          </p:cNvSpPr>
          <p:nvPr>
            <p:ph type="body"/>
          </p:nvPr>
        </p:nvSpPr>
        <p:spPr>
          <a:xfrm>
            <a:off x="456840" y="3953160"/>
            <a:ext cx="4005720" cy="2148840"/>
          </a:xfrm>
          <a:prstGeom prst="rect">
            <a:avLst/>
          </a:prstGeom>
        </p:spPr>
        <p:txBody>
          <a:bodyPr lIns="90000" rIns="90000" tIns="46800" bIns="46800"/>
          <a:p>
            <a:endParaRPr/>
          </a:p>
        </p:txBody>
      </p:sp>
      <p:sp>
        <p:nvSpPr>
          <p:cNvPr id="1382" name="PlaceHolder 4"/>
          <p:cNvSpPr>
            <a:spLocks noGrp="1"/>
          </p:cNvSpPr>
          <p:nvPr>
            <p:ph type="body"/>
          </p:nvPr>
        </p:nvSpPr>
        <p:spPr>
          <a:xfrm>
            <a:off x="4663080" y="1599840"/>
            <a:ext cx="4005720" cy="4505400"/>
          </a:xfrm>
          <a:prstGeom prst="rect">
            <a:avLst/>
          </a:prstGeom>
        </p:spPr>
        <p:txBody>
          <a:bodyPr lIns="90000" rIns="90000" tIns="46800" bIns="46800"/>
          <a:p>
            <a:endParaRPr/>
          </a:p>
        </p:txBody>
      </p:sp>
    </p:spTree>
  </p:cSld>
</p:sldLayout>
</file>

<file path=ppt/slideLayouts/slideLayout42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383"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384" name="PlaceHolder 2"/>
          <p:cNvSpPr>
            <a:spLocks noGrp="1"/>
          </p:cNvSpPr>
          <p:nvPr>
            <p:ph type="body"/>
          </p:nvPr>
        </p:nvSpPr>
        <p:spPr>
          <a:xfrm>
            <a:off x="456840" y="1599840"/>
            <a:ext cx="4005720" cy="4505400"/>
          </a:xfrm>
          <a:prstGeom prst="rect">
            <a:avLst/>
          </a:prstGeom>
        </p:spPr>
        <p:txBody>
          <a:bodyPr lIns="90000" rIns="90000" tIns="46800" bIns="46800"/>
          <a:p>
            <a:endParaRPr/>
          </a:p>
        </p:txBody>
      </p:sp>
      <p:sp>
        <p:nvSpPr>
          <p:cNvPr id="1385"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1386" name="PlaceHolder 4"/>
          <p:cNvSpPr>
            <a:spLocks noGrp="1"/>
          </p:cNvSpPr>
          <p:nvPr>
            <p:ph type="body"/>
          </p:nvPr>
        </p:nvSpPr>
        <p:spPr>
          <a:xfrm>
            <a:off x="4663080" y="3953160"/>
            <a:ext cx="4005720" cy="2148840"/>
          </a:xfrm>
          <a:prstGeom prst="rect">
            <a:avLst/>
          </a:prstGeom>
        </p:spPr>
        <p:txBody>
          <a:bodyPr lIns="90000" rIns="90000" tIns="46800" bIns="46800"/>
          <a:p>
            <a:endParaRPr/>
          </a:p>
        </p:txBody>
      </p:sp>
    </p:spTree>
  </p:cSld>
</p:sldLayout>
</file>

<file path=ppt/slideLayouts/slideLayout42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387"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388"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1389"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1390" name="PlaceHolder 4"/>
          <p:cNvSpPr>
            <a:spLocks noGrp="1"/>
          </p:cNvSpPr>
          <p:nvPr>
            <p:ph type="body"/>
          </p:nvPr>
        </p:nvSpPr>
        <p:spPr>
          <a:xfrm>
            <a:off x="456840" y="3953160"/>
            <a:ext cx="8209080" cy="2148840"/>
          </a:xfrm>
          <a:prstGeom prst="rect">
            <a:avLst/>
          </a:prstGeom>
        </p:spPr>
        <p:txBody>
          <a:bodyPr lIns="90000" rIns="90000" tIns="46800" bIns="46800"/>
          <a:p>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32"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133" name="PlaceHolder 3"/>
          <p:cNvSpPr>
            <a:spLocks noGrp="1"/>
          </p:cNvSpPr>
          <p:nvPr>
            <p:ph type="body"/>
          </p:nvPr>
        </p:nvSpPr>
        <p:spPr>
          <a:xfrm>
            <a:off x="456840" y="3953160"/>
            <a:ext cx="4005720" cy="2148840"/>
          </a:xfrm>
          <a:prstGeom prst="rect">
            <a:avLst/>
          </a:prstGeom>
        </p:spPr>
        <p:txBody>
          <a:bodyPr lIns="90000" rIns="90000" tIns="46800" bIns="46800"/>
          <a:p>
            <a:endParaRPr/>
          </a:p>
        </p:txBody>
      </p:sp>
      <p:sp>
        <p:nvSpPr>
          <p:cNvPr id="134" name="PlaceHolder 4"/>
          <p:cNvSpPr>
            <a:spLocks noGrp="1"/>
          </p:cNvSpPr>
          <p:nvPr>
            <p:ph type="body"/>
          </p:nvPr>
        </p:nvSpPr>
        <p:spPr>
          <a:xfrm>
            <a:off x="4663080" y="1599840"/>
            <a:ext cx="4005720" cy="4505400"/>
          </a:xfrm>
          <a:prstGeom prst="rect">
            <a:avLst/>
          </a:prstGeom>
        </p:spPr>
        <p:txBody>
          <a:bodyPr lIns="90000" rIns="90000" tIns="46800" bIns="46800"/>
          <a:p>
            <a:endParaRPr/>
          </a:p>
        </p:txBody>
      </p:sp>
    </p:spTree>
  </p:cSld>
</p:sldLayout>
</file>

<file path=ppt/slideLayouts/slideLayout43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1391"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392" name="PlaceHolder 2"/>
          <p:cNvSpPr>
            <a:spLocks noGrp="1"/>
          </p:cNvSpPr>
          <p:nvPr>
            <p:ph type="body"/>
          </p:nvPr>
        </p:nvSpPr>
        <p:spPr>
          <a:xfrm>
            <a:off x="456840" y="1599840"/>
            <a:ext cx="8209080" cy="2148840"/>
          </a:xfrm>
          <a:prstGeom prst="rect">
            <a:avLst/>
          </a:prstGeom>
        </p:spPr>
        <p:txBody>
          <a:bodyPr lIns="90000" rIns="90000" tIns="46800" bIns="46800"/>
          <a:p>
            <a:endParaRPr/>
          </a:p>
        </p:txBody>
      </p:sp>
      <p:sp>
        <p:nvSpPr>
          <p:cNvPr id="1393" name="PlaceHolder 3"/>
          <p:cNvSpPr>
            <a:spLocks noGrp="1"/>
          </p:cNvSpPr>
          <p:nvPr>
            <p:ph type="body"/>
          </p:nvPr>
        </p:nvSpPr>
        <p:spPr>
          <a:xfrm>
            <a:off x="456840" y="3953160"/>
            <a:ext cx="8209080" cy="2148840"/>
          </a:xfrm>
          <a:prstGeom prst="rect">
            <a:avLst/>
          </a:prstGeom>
        </p:spPr>
        <p:txBody>
          <a:bodyPr lIns="90000" rIns="90000" tIns="46800" bIns="46800"/>
          <a:p>
            <a:endParaRPr/>
          </a:p>
        </p:txBody>
      </p:sp>
    </p:spTree>
  </p:cSld>
</p:sldLayout>
</file>

<file path=ppt/slideLayouts/slideLayout43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394"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395"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1396"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1397" name="PlaceHolder 4"/>
          <p:cNvSpPr>
            <a:spLocks noGrp="1"/>
          </p:cNvSpPr>
          <p:nvPr>
            <p:ph type="body"/>
          </p:nvPr>
        </p:nvSpPr>
        <p:spPr>
          <a:xfrm>
            <a:off x="4663080" y="3953160"/>
            <a:ext cx="4005720" cy="2148840"/>
          </a:xfrm>
          <a:prstGeom prst="rect">
            <a:avLst/>
          </a:prstGeom>
        </p:spPr>
        <p:txBody>
          <a:bodyPr lIns="90000" rIns="90000" tIns="46800" bIns="46800"/>
          <a:p>
            <a:endParaRPr/>
          </a:p>
        </p:txBody>
      </p:sp>
      <p:sp>
        <p:nvSpPr>
          <p:cNvPr id="1398" name="PlaceHolder 5"/>
          <p:cNvSpPr>
            <a:spLocks noGrp="1"/>
          </p:cNvSpPr>
          <p:nvPr>
            <p:ph type="body"/>
          </p:nvPr>
        </p:nvSpPr>
        <p:spPr>
          <a:xfrm>
            <a:off x="456840" y="3953160"/>
            <a:ext cx="4005720" cy="2148840"/>
          </a:xfrm>
          <a:prstGeom prst="rect">
            <a:avLst/>
          </a:prstGeom>
        </p:spPr>
        <p:txBody>
          <a:bodyPr lIns="90000" rIns="90000" tIns="46800" bIns="46800"/>
          <a:p>
            <a:endParaRPr/>
          </a:p>
        </p:txBody>
      </p:sp>
    </p:spTree>
  </p:cSld>
</p:sldLayout>
</file>

<file path=ppt/slideLayouts/slideLayout43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399"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400" name="PlaceHolder 2"/>
          <p:cNvSpPr>
            <a:spLocks noGrp="1"/>
          </p:cNvSpPr>
          <p:nvPr>
            <p:ph type="body"/>
          </p:nvPr>
        </p:nvSpPr>
        <p:spPr>
          <a:xfrm>
            <a:off x="456840" y="1599840"/>
            <a:ext cx="8209080" cy="4505400"/>
          </a:xfrm>
          <a:prstGeom prst="rect">
            <a:avLst/>
          </a:prstGeom>
        </p:spPr>
        <p:txBody>
          <a:bodyPr lIns="90000" rIns="90000" tIns="46800" bIns="46800"/>
          <a:p>
            <a:endParaRPr/>
          </a:p>
        </p:txBody>
      </p:sp>
      <p:sp>
        <p:nvSpPr>
          <p:cNvPr id="1401" name="PlaceHolder 3"/>
          <p:cNvSpPr>
            <a:spLocks noGrp="1"/>
          </p:cNvSpPr>
          <p:nvPr>
            <p:ph type="body"/>
          </p:nvPr>
        </p:nvSpPr>
        <p:spPr>
          <a:xfrm>
            <a:off x="456840" y="1599840"/>
            <a:ext cx="8209080" cy="4505400"/>
          </a:xfrm>
          <a:prstGeom prst="rect">
            <a:avLst/>
          </a:prstGeom>
        </p:spPr>
        <p:txBody>
          <a:bodyPr lIns="90000" rIns="90000" tIns="46800" bIns="46800"/>
          <a:p>
            <a:endParaRPr/>
          </a:p>
        </p:txBody>
      </p:sp>
      <p:pic>
        <p:nvPicPr>
          <p:cNvPr id="1402" name="" descr=""/>
          <p:cNvPicPr/>
          <p:nvPr/>
        </p:nvPicPr>
        <p:blipFill>
          <a:blip r:embed="rId2"/>
          <a:stretch>
            <a:fillRect/>
          </a:stretch>
        </p:blipFill>
        <p:spPr>
          <a:xfrm>
            <a:off x="1737720" y="1599480"/>
            <a:ext cx="5646600" cy="4505400"/>
          </a:xfrm>
          <a:prstGeom prst="rect">
            <a:avLst/>
          </a:prstGeom>
          <a:ln>
            <a:noFill/>
          </a:ln>
        </p:spPr>
      </p:pic>
      <p:pic>
        <p:nvPicPr>
          <p:cNvPr id="1403" name="" descr=""/>
          <p:cNvPicPr/>
          <p:nvPr/>
        </p:nvPicPr>
        <p:blipFill>
          <a:blip r:embed="rId3"/>
          <a:stretch>
            <a:fillRect/>
          </a:stretch>
        </p:blipFill>
        <p:spPr>
          <a:xfrm>
            <a:off x="1737720" y="1599480"/>
            <a:ext cx="5646600" cy="4505400"/>
          </a:xfrm>
          <a:prstGeom prst="rect">
            <a:avLst/>
          </a:prstGeom>
          <a:ln>
            <a:noFill/>
          </a:ln>
        </p:spPr>
      </p:pic>
    </p:spTree>
  </p:cSld>
</p:sldLayout>
</file>

<file path=ppt/slideLayouts/slideLayout433.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434.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1409"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410" name="PlaceHolder 2"/>
          <p:cNvSpPr>
            <a:spLocks noGrp="1"/>
          </p:cNvSpPr>
          <p:nvPr>
            <p:ph type="subTitle"/>
          </p:nvPr>
        </p:nvSpPr>
        <p:spPr>
          <a:xfrm>
            <a:off x="456840" y="1599840"/>
            <a:ext cx="8209080" cy="4505760"/>
          </a:xfrm>
          <a:prstGeom prst="rect">
            <a:avLst/>
          </a:prstGeom>
        </p:spPr>
        <p:txBody>
          <a:bodyPr lIns="0" rIns="0" tIns="0" bIns="0" anchor="ctr"/>
          <a:p>
            <a:pPr algn="ctr"/>
            <a:endParaRPr/>
          </a:p>
        </p:txBody>
      </p:sp>
    </p:spTree>
  </p:cSld>
</p:sldLayout>
</file>

<file path=ppt/slideLayouts/slideLayout435.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1411"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412" name="PlaceHolder 2"/>
          <p:cNvSpPr>
            <a:spLocks noGrp="1"/>
          </p:cNvSpPr>
          <p:nvPr>
            <p:ph type="body"/>
          </p:nvPr>
        </p:nvSpPr>
        <p:spPr>
          <a:xfrm>
            <a:off x="456840" y="1599840"/>
            <a:ext cx="8209080" cy="4505400"/>
          </a:xfrm>
          <a:prstGeom prst="rect">
            <a:avLst/>
          </a:prstGeom>
        </p:spPr>
        <p:txBody>
          <a:bodyPr lIns="90000" rIns="90000" tIns="46800" bIns="46800"/>
          <a:p>
            <a:endParaRPr/>
          </a:p>
        </p:txBody>
      </p:sp>
    </p:spTree>
  </p:cSld>
</p:sldLayout>
</file>

<file path=ppt/slideLayouts/slideLayout436.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413"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414" name="PlaceHolder 2"/>
          <p:cNvSpPr>
            <a:spLocks noGrp="1"/>
          </p:cNvSpPr>
          <p:nvPr>
            <p:ph type="body"/>
          </p:nvPr>
        </p:nvSpPr>
        <p:spPr>
          <a:xfrm>
            <a:off x="456840" y="1599840"/>
            <a:ext cx="4005720" cy="4505400"/>
          </a:xfrm>
          <a:prstGeom prst="rect">
            <a:avLst/>
          </a:prstGeom>
        </p:spPr>
        <p:txBody>
          <a:bodyPr lIns="90000" rIns="90000" tIns="46800" bIns="46800"/>
          <a:p>
            <a:endParaRPr/>
          </a:p>
        </p:txBody>
      </p:sp>
      <p:sp>
        <p:nvSpPr>
          <p:cNvPr id="1415" name="PlaceHolder 3"/>
          <p:cNvSpPr>
            <a:spLocks noGrp="1"/>
          </p:cNvSpPr>
          <p:nvPr>
            <p:ph type="body"/>
          </p:nvPr>
        </p:nvSpPr>
        <p:spPr>
          <a:xfrm>
            <a:off x="4663080" y="1599840"/>
            <a:ext cx="4005720" cy="4505400"/>
          </a:xfrm>
          <a:prstGeom prst="rect">
            <a:avLst/>
          </a:prstGeom>
        </p:spPr>
        <p:txBody>
          <a:bodyPr lIns="90000" rIns="90000" tIns="46800" bIns="46800"/>
          <a:p>
            <a:endParaRPr/>
          </a:p>
        </p:txBody>
      </p:sp>
    </p:spTree>
  </p:cSld>
</p:sldLayout>
</file>

<file path=ppt/slideLayouts/slideLayout437.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416"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Tree>
  </p:cSld>
</p:sldLayout>
</file>

<file path=ppt/slideLayouts/slideLayout438.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417" name="PlaceHolder 1"/>
          <p:cNvSpPr>
            <a:spLocks noGrp="1"/>
          </p:cNvSpPr>
          <p:nvPr>
            <p:ph type="subTitle"/>
          </p:nvPr>
        </p:nvSpPr>
        <p:spPr>
          <a:xfrm>
            <a:off x="456840" y="274680"/>
            <a:ext cx="8209080" cy="5204880"/>
          </a:xfrm>
          <a:prstGeom prst="rect">
            <a:avLst/>
          </a:prstGeom>
        </p:spPr>
        <p:txBody>
          <a:bodyPr lIns="0" rIns="0" tIns="0" bIns="0" anchor="ctr"/>
          <a:p>
            <a:pPr algn="ctr"/>
            <a:endParaRPr/>
          </a:p>
        </p:txBody>
      </p:sp>
    </p:spTree>
  </p:cSld>
</p:sldLayout>
</file>

<file path=ppt/slideLayouts/slideLayout439.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418"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419"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1420" name="PlaceHolder 3"/>
          <p:cNvSpPr>
            <a:spLocks noGrp="1"/>
          </p:cNvSpPr>
          <p:nvPr>
            <p:ph type="body"/>
          </p:nvPr>
        </p:nvSpPr>
        <p:spPr>
          <a:xfrm>
            <a:off x="456840" y="3953160"/>
            <a:ext cx="4005720" cy="2148840"/>
          </a:xfrm>
          <a:prstGeom prst="rect">
            <a:avLst/>
          </a:prstGeom>
        </p:spPr>
        <p:txBody>
          <a:bodyPr lIns="90000" rIns="90000" tIns="46800" bIns="46800"/>
          <a:p>
            <a:endParaRPr/>
          </a:p>
        </p:txBody>
      </p:sp>
      <p:sp>
        <p:nvSpPr>
          <p:cNvPr id="1421" name="PlaceHolder 4"/>
          <p:cNvSpPr>
            <a:spLocks noGrp="1"/>
          </p:cNvSpPr>
          <p:nvPr>
            <p:ph type="body"/>
          </p:nvPr>
        </p:nvSpPr>
        <p:spPr>
          <a:xfrm>
            <a:off x="4663080" y="1599840"/>
            <a:ext cx="4005720" cy="4505400"/>
          </a:xfrm>
          <a:prstGeom prst="rect">
            <a:avLst/>
          </a:prstGeom>
        </p:spPr>
        <p:txBody>
          <a:bodyPr lIns="90000" rIns="90000" tIns="46800" bIns="46800"/>
          <a:p>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36" name="PlaceHolder 2"/>
          <p:cNvSpPr>
            <a:spLocks noGrp="1"/>
          </p:cNvSpPr>
          <p:nvPr>
            <p:ph type="body"/>
          </p:nvPr>
        </p:nvSpPr>
        <p:spPr>
          <a:xfrm>
            <a:off x="456840" y="1599840"/>
            <a:ext cx="4005720" cy="4505400"/>
          </a:xfrm>
          <a:prstGeom prst="rect">
            <a:avLst/>
          </a:prstGeom>
        </p:spPr>
        <p:txBody>
          <a:bodyPr lIns="90000" rIns="90000" tIns="46800" bIns="46800"/>
          <a:p>
            <a:endParaRPr/>
          </a:p>
        </p:txBody>
      </p:sp>
      <p:sp>
        <p:nvSpPr>
          <p:cNvPr id="137"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138" name="PlaceHolder 4"/>
          <p:cNvSpPr>
            <a:spLocks noGrp="1"/>
          </p:cNvSpPr>
          <p:nvPr>
            <p:ph type="body"/>
          </p:nvPr>
        </p:nvSpPr>
        <p:spPr>
          <a:xfrm>
            <a:off x="4663080" y="3953160"/>
            <a:ext cx="4005720" cy="2148840"/>
          </a:xfrm>
          <a:prstGeom prst="rect">
            <a:avLst/>
          </a:prstGeom>
        </p:spPr>
        <p:txBody>
          <a:bodyPr lIns="90000" rIns="90000" tIns="46800" bIns="46800"/>
          <a:p>
            <a:endParaRPr/>
          </a:p>
        </p:txBody>
      </p:sp>
    </p:spTree>
  </p:cSld>
</p:sldLayout>
</file>

<file path=ppt/slideLayouts/slideLayout440.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422"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423" name="PlaceHolder 2"/>
          <p:cNvSpPr>
            <a:spLocks noGrp="1"/>
          </p:cNvSpPr>
          <p:nvPr>
            <p:ph type="body"/>
          </p:nvPr>
        </p:nvSpPr>
        <p:spPr>
          <a:xfrm>
            <a:off x="456840" y="1599840"/>
            <a:ext cx="4005720" cy="4505400"/>
          </a:xfrm>
          <a:prstGeom prst="rect">
            <a:avLst/>
          </a:prstGeom>
        </p:spPr>
        <p:txBody>
          <a:bodyPr lIns="90000" rIns="90000" tIns="46800" bIns="46800"/>
          <a:p>
            <a:endParaRPr/>
          </a:p>
        </p:txBody>
      </p:sp>
      <p:sp>
        <p:nvSpPr>
          <p:cNvPr id="1424"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1425" name="PlaceHolder 4"/>
          <p:cNvSpPr>
            <a:spLocks noGrp="1"/>
          </p:cNvSpPr>
          <p:nvPr>
            <p:ph type="body"/>
          </p:nvPr>
        </p:nvSpPr>
        <p:spPr>
          <a:xfrm>
            <a:off x="4663080" y="3953160"/>
            <a:ext cx="4005720" cy="2148840"/>
          </a:xfrm>
          <a:prstGeom prst="rect">
            <a:avLst/>
          </a:prstGeom>
        </p:spPr>
        <p:txBody>
          <a:bodyPr lIns="90000" rIns="90000" tIns="46800" bIns="46800"/>
          <a:p>
            <a:endParaRPr/>
          </a:p>
        </p:txBody>
      </p:sp>
    </p:spTree>
  </p:cSld>
</p:sldLayout>
</file>

<file path=ppt/slideLayouts/slideLayout441.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426"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427"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1428"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1429" name="PlaceHolder 4"/>
          <p:cNvSpPr>
            <a:spLocks noGrp="1"/>
          </p:cNvSpPr>
          <p:nvPr>
            <p:ph type="body"/>
          </p:nvPr>
        </p:nvSpPr>
        <p:spPr>
          <a:xfrm>
            <a:off x="456840" y="3953160"/>
            <a:ext cx="8209080" cy="2148840"/>
          </a:xfrm>
          <a:prstGeom prst="rect">
            <a:avLst/>
          </a:prstGeom>
        </p:spPr>
        <p:txBody>
          <a:bodyPr lIns="90000" rIns="90000" tIns="46800" bIns="46800"/>
          <a:p>
            <a:endParaRPr/>
          </a:p>
        </p:txBody>
      </p:sp>
    </p:spTree>
  </p:cSld>
</p:sldLayout>
</file>

<file path=ppt/slideLayouts/slideLayout442.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1430"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431" name="PlaceHolder 2"/>
          <p:cNvSpPr>
            <a:spLocks noGrp="1"/>
          </p:cNvSpPr>
          <p:nvPr>
            <p:ph type="body"/>
          </p:nvPr>
        </p:nvSpPr>
        <p:spPr>
          <a:xfrm>
            <a:off x="456840" y="1599840"/>
            <a:ext cx="8209080" cy="2148840"/>
          </a:xfrm>
          <a:prstGeom prst="rect">
            <a:avLst/>
          </a:prstGeom>
        </p:spPr>
        <p:txBody>
          <a:bodyPr lIns="90000" rIns="90000" tIns="46800" bIns="46800"/>
          <a:p>
            <a:endParaRPr/>
          </a:p>
        </p:txBody>
      </p:sp>
      <p:sp>
        <p:nvSpPr>
          <p:cNvPr id="1432" name="PlaceHolder 3"/>
          <p:cNvSpPr>
            <a:spLocks noGrp="1"/>
          </p:cNvSpPr>
          <p:nvPr>
            <p:ph type="body"/>
          </p:nvPr>
        </p:nvSpPr>
        <p:spPr>
          <a:xfrm>
            <a:off x="456840" y="3953160"/>
            <a:ext cx="8209080" cy="2148840"/>
          </a:xfrm>
          <a:prstGeom prst="rect">
            <a:avLst/>
          </a:prstGeom>
        </p:spPr>
        <p:txBody>
          <a:bodyPr lIns="90000" rIns="90000" tIns="46800" bIns="46800"/>
          <a:p>
            <a:endParaRPr/>
          </a:p>
        </p:txBody>
      </p:sp>
    </p:spTree>
  </p:cSld>
</p:sldLayout>
</file>

<file path=ppt/slideLayouts/slideLayout443.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433"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434"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1435"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1436" name="PlaceHolder 4"/>
          <p:cNvSpPr>
            <a:spLocks noGrp="1"/>
          </p:cNvSpPr>
          <p:nvPr>
            <p:ph type="body"/>
          </p:nvPr>
        </p:nvSpPr>
        <p:spPr>
          <a:xfrm>
            <a:off x="4663080" y="3953160"/>
            <a:ext cx="4005720" cy="2148840"/>
          </a:xfrm>
          <a:prstGeom prst="rect">
            <a:avLst/>
          </a:prstGeom>
        </p:spPr>
        <p:txBody>
          <a:bodyPr lIns="90000" rIns="90000" tIns="46800" bIns="46800"/>
          <a:p>
            <a:endParaRPr/>
          </a:p>
        </p:txBody>
      </p:sp>
      <p:sp>
        <p:nvSpPr>
          <p:cNvPr id="1437" name="PlaceHolder 5"/>
          <p:cNvSpPr>
            <a:spLocks noGrp="1"/>
          </p:cNvSpPr>
          <p:nvPr>
            <p:ph type="body"/>
          </p:nvPr>
        </p:nvSpPr>
        <p:spPr>
          <a:xfrm>
            <a:off x="456840" y="3953160"/>
            <a:ext cx="4005720" cy="2148840"/>
          </a:xfrm>
          <a:prstGeom prst="rect">
            <a:avLst/>
          </a:prstGeom>
        </p:spPr>
        <p:txBody>
          <a:bodyPr lIns="90000" rIns="90000" tIns="46800" bIns="46800"/>
          <a:p>
            <a:endParaRPr/>
          </a:p>
        </p:txBody>
      </p:sp>
    </p:spTree>
  </p:cSld>
</p:sldLayout>
</file>

<file path=ppt/slideLayouts/slideLayout444.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438"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439" name="PlaceHolder 2"/>
          <p:cNvSpPr>
            <a:spLocks noGrp="1"/>
          </p:cNvSpPr>
          <p:nvPr>
            <p:ph type="body"/>
          </p:nvPr>
        </p:nvSpPr>
        <p:spPr>
          <a:xfrm>
            <a:off x="456840" y="1599840"/>
            <a:ext cx="8209080" cy="4505400"/>
          </a:xfrm>
          <a:prstGeom prst="rect">
            <a:avLst/>
          </a:prstGeom>
        </p:spPr>
        <p:txBody>
          <a:bodyPr lIns="90000" rIns="90000" tIns="46800" bIns="46800"/>
          <a:p>
            <a:endParaRPr/>
          </a:p>
        </p:txBody>
      </p:sp>
      <p:sp>
        <p:nvSpPr>
          <p:cNvPr id="1440" name="PlaceHolder 3"/>
          <p:cNvSpPr>
            <a:spLocks noGrp="1"/>
          </p:cNvSpPr>
          <p:nvPr>
            <p:ph type="body"/>
          </p:nvPr>
        </p:nvSpPr>
        <p:spPr>
          <a:xfrm>
            <a:off x="456840" y="1599840"/>
            <a:ext cx="8209080" cy="4505400"/>
          </a:xfrm>
          <a:prstGeom prst="rect">
            <a:avLst/>
          </a:prstGeom>
        </p:spPr>
        <p:txBody>
          <a:bodyPr lIns="90000" rIns="90000" tIns="46800" bIns="46800"/>
          <a:p>
            <a:endParaRPr/>
          </a:p>
        </p:txBody>
      </p:sp>
      <p:pic>
        <p:nvPicPr>
          <p:cNvPr id="1441" name="" descr=""/>
          <p:cNvPicPr/>
          <p:nvPr/>
        </p:nvPicPr>
        <p:blipFill>
          <a:blip r:embed="rId2"/>
          <a:stretch>
            <a:fillRect/>
          </a:stretch>
        </p:blipFill>
        <p:spPr>
          <a:xfrm>
            <a:off x="1737720" y="1599480"/>
            <a:ext cx="5646600" cy="4505400"/>
          </a:xfrm>
          <a:prstGeom prst="rect">
            <a:avLst/>
          </a:prstGeom>
          <a:ln>
            <a:noFill/>
          </a:ln>
        </p:spPr>
      </p:pic>
      <p:pic>
        <p:nvPicPr>
          <p:cNvPr id="1442" name="" descr=""/>
          <p:cNvPicPr/>
          <p:nvPr/>
        </p:nvPicPr>
        <p:blipFill>
          <a:blip r:embed="rId3"/>
          <a:stretch>
            <a:fillRect/>
          </a:stretch>
        </p:blipFill>
        <p:spPr>
          <a:xfrm>
            <a:off x="1737720" y="1599480"/>
            <a:ext cx="5646600" cy="4505400"/>
          </a:xfrm>
          <a:prstGeom prst="rect">
            <a:avLst/>
          </a:prstGeom>
          <a:ln>
            <a:noFill/>
          </a:ln>
        </p:spPr>
      </p:pic>
    </p:spTree>
  </p:cSld>
</p:sldLayout>
</file>

<file path=ppt/slideLayouts/slideLayout445.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446.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1448"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449" name="PlaceHolder 2"/>
          <p:cNvSpPr>
            <a:spLocks noGrp="1"/>
          </p:cNvSpPr>
          <p:nvPr>
            <p:ph type="subTitle"/>
          </p:nvPr>
        </p:nvSpPr>
        <p:spPr>
          <a:xfrm>
            <a:off x="456840" y="1599840"/>
            <a:ext cx="8209080" cy="4505760"/>
          </a:xfrm>
          <a:prstGeom prst="rect">
            <a:avLst/>
          </a:prstGeom>
        </p:spPr>
        <p:txBody>
          <a:bodyPr lIns="0" rIns="0" tIns="0" bIns="0" anchor="ctr"/>
          <a:p>
            <a:pPr algn="ctr"/>
            <a:endParaRPr/>
          </a:p>
        </p:txBody>
      </p:sp>
    </p:spTree>
  </p:cSld>
</p:sldLayout>
</file>

<file path=ppt/slideLayouts/slideLayout447.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1450"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451" name="PlaceHolder 2"/>
          <p:cNvSpPr>
            <a:spLocks noGrp="1"/>
          </p:cNvSpPr>
          <p:nvPr>
            <p:ph type="body"/>
          </p:nvPr>
        </p:nvSpPr>
        <p:spPr>
          <a:xfrm>
            <a:off x="456840" y="1599840"/>
            <a:ext cx="8209080" cy="4505400"/>
          </a:xfrm>
          <a:prstGeom prst="rect">
            <a:avLst/>
          </a:prstGeom>
        </p:spPr>
        <p:txBody>
          <a:bodyPr lIns="90000" rIns="90000" tIns="46800" bIns="46800"/>
          <a:p>
            <a:endParaRPr/>
          </a:p>
        </p:txBody>
      </p:sp>
    </p:spTree>
  </p:cSld>
</p:sldLayout>
</file>

<file path=ppt/slideLayouts/slideLayout448.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452"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453" name="PlaceHolder 2"/>
          <p:cNvSpPr>
            <a:spLocks noGrp="1"/>
          </p:cNvSpPr>
          <p:nvPr>
            <p:ph type="body"/>
          </p:nvPr>
        </p:nvSpPr>
        <p:spPr>
          <a:xfrm>
            <a:off x="456840" y="1599840"/>
            <a:ext cx="4005720" cy="4505400"/>
          </a:xfrm>
          <a:prstGeom prst="rect">
            <a:avLst/>
          </a:prstGeom>
        </p:spPr>
        <p:txBody>
          <a:bodyPr lIns="90000" rIns="90000" tIns="46800" bIns="46800"/>
          <a:p>
            <a:endParaRPr/>
          </a:p>
        </p:txBody>
      </p:sp>
      <p:sp>
        <p:nvSpPr>
          <p:cNvPr id="1454" name="PlaceHolder 3"/>
          <p:cNvSpPr>
            <a:spLocks noGrp="1"/>
          </p:cNvSpPr>
          <p:nvPr>
            <p:ph type="body"/>
          </p:nvPr>
        </p:nvSpPr>
        <p:spPr>
          <a:xfrm>
            <a:off x="4663080" y="1599840"/>
            <a:ext cx="4005720" cy="4505400"/>
          </a:xfrm>
          <a:prstGeom prst="rect">
            <a:avLst/>
          </a:prstGeom>
        </p:spPr>
        <p:txBody>
          <a:bodyPr lIns="90000" rIns="90000" tIns="46800" bIns="46800"/>
          <a:p>
            <a:endParaRPr/>
          </a:p>
        </p:txBody>
      </p:sp>
    </p:spTree>
  </p:cSld>
</p:sldLayout>
</file>

<file path=ppt/slideLayouts/slideLayout449.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455"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40"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141"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142" name="PlaceHolder 4"/>
          <p:cNvSpPr>
            <a:spLocks noGrp="1"/>
          </p:cNvSpPr>
          <p:nvPr>
            <p:ph type="body"/>
          </p:nvPr>
        </p:nvSpPr>
        <p:spPr>
          <a:xfrm>
            <a:off x="456840" y="3953160"/>
            <a:ext cx="8209080" cy="2148840"/>
          </a:xfrm>
          <a:prstGeom prst="rect">
            <a:avLst/>
          </a:prstGeom>
        </p:spPr>
        <p:txBody>
          <a:bodyPr lIns="90000" rIns="90000" tIns="46800" bIns="46800"/>
          <a:p>
            <a:endParaRPr/>
          </a:p>
        </p:txBody>
      </p:sp>
    </p:spTree>
  </p:cSld>
</p:sldLayout>
</file>

<file path=ppt/slideLayouts/slideLayout450.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456" name="PlaceHolder 1"/>
          <p:cNvSpPr>
            <a:spLocks noGrp="1"/>
          </p:cNvSpPr>
          <p:nvPr>
            <p:ph type="subTitle"/>
          </p:nvPr>
        </p:nvSpPr>
        <p:spPr>
          <a:xfrm>
            <a:off x="456840" y="274680"/>
            <a:ext cx="8209080" cy="5204880"/>
          </a:xfrm>
          <a:prstGeom prst="rect">
            <a:avLst/>
          </a:prstGeom>
        </p:spPr>
        <p:txBody>
          <a:bodyPr lIns="0" rIns="0" tIns="0" bIns="0" anchor="ctr"/>
          <a:p>
            <a:pPr algn="ctr"/>
            <a:endParaRPr/>
          </a:p>
        </p:txBody>
      </p:sp>
    </p:spTree>
  </p:cSld>
</p:sldLayout>
</file>

<file path=ppt/slideLayouts/slideLayout451.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457"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458"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1459" name="PlaceHolder 3"/>
          <p:cNvSpPr>
            <a:spLocks noGrp="1"/>
          </p:cNvSpPr>
          <p:nvPr>
            <p:ph type="body"/>
          </p:nvPr>
        </p:nvSpPr>
        <p:spPr>
          <a:xfrm>
            <a:off x="456840" y="3953160"/>
            <a:ext cx="4005720" cy="2148840"/>
          </a:xfrm>
          <a:prstGeom prst="rect">
            <a:avLst/>
          </a:prstGeom>
        </p:spPr>
        <p:txBody>
          <a:bodyPr lIns="90000" rIns="90000" tIns="46800" bIns="46800"/>
          <a:p>
            <a:endParaRPr/>
          </a:p>
        </p:txBody>
      </p:sp>
      <p:sp>
        <p:nvSpPr>
          <p:cNvPr id="1460" name="PlaceHolder 4"/>
          <p:cNvSpPr>
            <a:spLocks noGrp="1"/>
          </p:cNvSpPr>
          <p:nvPr>
            <p:ph type="body"/>
          </p:nvPr>
        </p:nvSpPr>
        <p:spPr>
          <a:xfrm>
            <a:off x="4663080" y="1599840"/>
            <a:ext cx="4005720" cy="4505400"/>
          </a:xfrm>
          <a:prstGeom prst="rect">
            <a:avLst/>
          </a:prstGeom>
        </p:spPr>
        <p:txBody>
          <a:bodyPr lIns="90000" rIns="90000" tIns="46800" bIns="46800"/>
          <a:p>
            <a:endParaRPr/>
          </a:p>
        </p:txBody>
      </p:sp>
    </p:spTree>
  </p:cSld>
</p:sldLayout>
</file>

<file path=ppt/slideLayouts/slideLayout452.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461"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462" name="PlaceHolder 2"/>
          <p:cNvSpPr>
            <a:spLocks noGrp="1"/>
          </p:cNvSpPr>
          <p:nvPr>
            <p:ph type="body"/>
          </p:nvPr>
        </p:nvSpPr>
        <p:spPr>
          <a:xfrm>
            <a:off x="456840" y="1599840"/>
            <a:ext cx="4005720" cy="4505400"/>
          </a:xfrm>
          <a:prstGeom prst="rect">
            <a:avLst/>
          </a:prstGeom>
        </p:spPr>
        <p:txBody>
          <a:bodyPr lIns="90000" rIns="90000" tIns="46800" bIns="46800"/>
          <a:p>
            <a:endParaRPr/>
          </a:p>
        </p:txBody>
      </p:sp>
      <p:sp>
        <p:nvSpPr>
          <p:cNvPr id="1463"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1464" name="PlaceHolder 4"/>
          <p:cNvSpPr>
            <a:spLocks noGrp="1"/>
          </p:cNvSpPr>
          <p:nvPr>
            <p:ph type="body"/>
          </p:nvPr>
        </p:nvSpPr>
        <p:spPr>
          <a:xfrm>
            <a:off x="4663080" y="3953160"/>
            <a:ext cx="4005720" cy="2148840"/>
          </a:xfrm>
          <a:prstGeom prst="rect">
            <a:avLst/>
          </a:prstGeom>
        </p:spPr>
        <p:txBody>
          <a:bodyPr lIns="90000" rIns="90000" tIns="46800" bIns="46800"/>
          <a:p>
            <a:endParaRPr/>
          </a:p>
        </p:txBody>
      </p:sp>
    </p:spTree>
  </p:cSld>
</p:sldLayout>
</file>

<file path=ppt/slideLayouts/slideLayout453.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465"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466"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1467"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1468" name="PlaceHolder 4"/>
          <p:cNvSpPr>
            <a:spLocks noGrp="1"/>
          </p:cNvSpPr>
          <p:nvPr>
            <p:ph type="body"/>
          </p:nvPr>
        </p:nvSpPr>
        <p:spPr>
          <a:xfrm>
            <a:off x="456840" y="3953160"/>
            <a:ext cx="8209080" cy="2148840"/>
          </a:xfrm>
          <a:prstGeom prst="rect">
            <a:avLst/>
          </a:prstGeom>
        </p:spPr>
        <p:txBody>
          <a:bodyPr lIns="90000" rIns="90000" tIns="46800" bIns="46800"/>
          <a:p>
            <a:endParaRPr/>
          </a:p>
        </p:txBody>
      </p:sp>
    </p:spTree>
  </p:cSld>
</p:sldLayout>
</file>

<file path=ppt/slideLayouts/slideLayout454.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1469"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470" name="PlaceHolder 2"/>
          <p:cNvSpPr>
            <a:spLocks noGrp="1"/>
          </p:cNvSpPr>
          <p:nvPr>
            <p:ph type="body"/>
          </p:nvPr>
        </p:nvSpPr>
        <p:spPr>
          <a:xfrm>
            <a:off x="456840" y="1599840"/>
            <a:ext cx="8209080" cy="2148840"/>
          </a:xfrm>
          <a:prstGeom prst="rect">
            <a:avLst/>
          </a:prstGeom>
        </p:spPr>
        <p:txBody>
          <a:bodyPr lIns="90000" rIns="90000" tIns="46800" bIns="46800"/>
          <a:p>
            <a:endParaRPr/>
          </a:p>
        </p:txBody>
      </p:sp>
      <p:sp>
        <p:nvSpPr>
          <p:cNvPr id="1471" name="PlaceHolder 3"/>
          <p:cNvSpPr>
            <a:spLocks noGrp="1"/>
          </p:cNvSpPr>
          <p:nvPr>
            <p:ph type="body"/>
          </p:nvPr>
        </p:nvSpPr>
        <p:spPr>
          <a:xfrm>
            <a:off x="456840" y="3953160"/>
            <a:ext cx="8209080" cy="2148840"/>
          </a:xfrm>
          <a:prstGeom prst="rect">
            <a:avLst/>
          </a:prstGeom>
        </p:spPr>
        <p:txBody>
          <a:bodyPr lIns="90000" rIns="90000" tIns="46800" bIns="46800"/>
          <a:p>
            <a:endParaRPr/>
          </a:p>
        </p:txBody>
      </p:sp>
    </p:spTree>
  </p:cSld>
</p:sldLayout>
</file>

<file path=ppt/slideLayouts/slideLayout455.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472"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473"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1474"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1475" name="PlaceHolder 4"/>
          <p:cNvSpPr>
            <a:spLocks noGrp="1"/>
          </p:cNvSpPr>
          <p:nvPr>
            <p:ph type="body"/>
          </p:nvPr>
        </p:nvSpPr>
        <p:spPr>
          <a:xfrm>
            <a:off x="4663080" y="3953160"/>
            <a:ext cx="4005720" cy="2148840"/>
          </a:xfrm>
          <a:prstGeom prst="rect">
            <a:avLst/>
          </a:prstGeom>
        </p:spPr>
        <p:txBody>
          <a:bodyPr lIns="90000" rIns="90000" tIns="46800" bIns="46800"/>
          <a:p>
            <a:endParaRPr/>
          </a:p>
        </p:txBody>
      </p:sp>
      <p:sp>
        <p:nvSpPr>
          <p:cNvPr id="1476" name="PlaceHolder 5"/>
          <p:cNvSpPr>
            <a:spLocks noGrp="1"/>
          </p:cNvSpPr>
          <p:nvPr>
            <p:ph type="body"/>
          </p:nvPr>
        </p:nvSpPr>
        <p:spPr>
          <a:xfrm>
            <a:off x="456840" y="3953160"/>
            <a:ext cx="4005720" cy="2148840"/>
          </a:xfrm>
          <a:prstGeom prst="rect">
            <a:avLst/>
          </a:prstGeom>
        </p:spPr>
        <p:txBody>
          <a:bodyPr lIns="90000" rIns="90000" tIns="46800" bIns="46800"/>
          <a:p>
            <a:endParaRPr/>
          </a:p>
        </p:txBody>
      </p:sp>
    </p:spTree>
  </p:cSld>
</p:sldLayout>
</file>

<file path=ppt/slideLayouts/slideLayout456.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477"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478" name="PlaceHolder 2"/>
          <p:cNvSpPr>
            <a:spLocks noGrp="1"/>
          </p:cNvSpPr>
          <p:nvPr>
            <p:ph type="body"/>
          </p:nvPr>
        </p:nvSpPr>
        <p:spPr>
          <a:xfrm>
            <a:off x="456840" y="1599840"/>
            <a:ext cx="8209080" cy="4505400"/>
          </a:xfrm>
          <a:prstGeom prst="rect">
            <a:avLst/>
          </a:prstGeom>
        </p:spPr>
        <p:txBody>
          <a:bodyPr lIns="90000" rIns="90000" tIns="46800" bIns="46800"/>
          <a:p>
            <a:endParaRPr/>
          </a:p>
        </p:txBody>
      </p:sp>
      <p:sp>
        <p:nvSpPr>
          <p:cNvPr id="1479" name="PlaceHolder 3"/>
          <p:cNvSpPr>
            <a:spLocks noGrp="1"/>
          </p:cNvSpPr>
          <p:nvPr>
            <p:ph type="body"/>
          </p:nvPr>
        </p:nvSpPr>
        <p:spPr>
          <a:xfrm>
            <a:off x="456840" y="1599840"/>
            <a:ext cx="8209080" cy="4505400"/>
          </a:xfrm>
          <a:prstGeom prst="rect">
            <a:avLst/>
          </a:prstGeom>
        </p:spPr>
        <p:txBody>
          <a:bodyPr lIns="90000" rIns="90000" tIns="46800" bIns="46800"/>
          <a:p>
            <a:endParaRPr/>
          </a:p>
        </p:txBody>
      </p:sp>
      <p:pic>
        <p:nvPicPr>
          <p:cNvPr id="1480" name="" descr=""/>
          <p:cNvPicPr/>
          <p:nvPr/>
        </p:nvPicPr>
        <p:blipFill>
          <a:blip r:embed="rId2"/>
          <a:stretch>
            <a:fillRect/>
          </a:stretch>
        </p:blipFill>
        <p:spPr>
          <a:xfrm>
            <a:off x="1737720" y="1599480"/>
            <a:ext cx="5646600" cy="4505400"/>
          </a:xfrm>
          <a:prstGeom prst="rect">
            <a:avLst/>
          </a:prstGeom>
          <a:ln>
            <a:noFill/>
          </a:ln>
        </p:spPr>
      </p:pic>
      <p:pic>
        <p:nvPicPr>
          <p:cNvPr id="1481" name="" descr=""/>
          <p:cNvPicPr/>
          <p:nvPr/>
        </p:nvPicPr>
        <p:blipFill>
          <a:blip r:embed="rId3"/>
          <a:stretch>
            <a:fillRect/>
          </a:stretch>
        </p:blipFill>
        <p:spPr>
          <a:xfrm>
            <a:off x="1737720" y="1599480"/>
            <a:ext cx="5646600" cy="4505400"/>
          </a:xfrm>
          <a:prstGeom prst="rect">
            <a:avLst/>
          </a:prstGeom>
          <a:ln>
            <a:noFill/>
          </a:ln>
        </p:spPr>
      </p:pic>
    </p:spTree>
  </p:cSld>
</p:sldLayout>
</file>

<file path=ppt/slideLayouts/slideLayout457.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458.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1487"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488" name="PlaceHolder 2"/>
          <p:cNvSpPr>
            <a:spLocks noGrp="1"/>
          </p:cNvSpPr>
          <p:nvPr>
            <p:ph type="subTitle"/>
          </p:nvPr>
        </p:nvSpPr>
        <p:spPr>
          <a:xfrm>
            <a:off x="456840" y="1599840"/>
            <a:ext cx="8209080" cy="4505760"/>
          </a:xfrm>
          <a:prstGeom prst="rect">
            <a:avLst/>
          </a:prstGeom>
        </p:spPr>
        <p:txBody>
          <a:bodyPr lIns="0" rIns="0" tIns="0" bIns="0" anchor="ctr"/>
          <a:p>
            <a:pPr algn="ctr"/>
            <a:endParaRPr/>
          </a:p>
        </p:txBody>
      </p:sp>
    </p:spTree>
  </p:cSld>
</p:sldLayout>
</file>

<file path=ppt/slideLayouts/slideLayout459.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1489"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490" name="PlaceHolder 2"/>
          <p:cNvSpPr>
            <a:spLocks noGrp="1"/>
          </p:cNvSpPr>
          <p:nvPr>
            <p:ph type="body"/>
          </p:nvPr>
        </p:nvSpPr>
        <p:spPr>
          <a:xfrm>
            <a:off x="456840" y="1599840"/>
            <a:ext cx="8209080" cy="4505400"/>
          </a:xfrm>
          <a:prstGeom prst="rect">
            <a:avLst/>
          </a:prstGeom>
        </p:spPr>
        <p:txBody>
          <a:bodyPr lIns="90000" rIns="90000" tIns="46800" bIns="46800"/>
          <a:p>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44" name="PlaceHolder 2"/>
          <p:cNvSpPr>
            <a:spLocks noGrp="1"/>
          </p:cNvSpPr>
          <p:nvPr>
            <p:ph type="body"/>
          </p:nvPr>
        </p:nvSpPr>
        <p:spPr>
          <a:xfrm>
            <a:off x="456840" y="1599840"/>
            <a:ext cx="8209080" cy="2148840"/>
          </a:xfrm>
          <a:prstGeom prst="rect">
            <a:avLst/>
          </a:prstGeom>
        </p:spPr>
        <p:txBody>
          <a:bodyPr lIns="90000" rIns="90000" tIns="46800" bIns="46800"/>
          <a:p>
            <a:endParaRPr/>
          </a:p>
        </p:txBody>
      </p:sp>
      <p:sp>
        <p:nvSpPr>
          <p:cNvPr id="145" name="PlaceHolder 3"/>
          <p:cNvSpPr>
            <a:spLocks noGrp="1"/>
          </p:cNvSpPr>
          <p:nvPr>
            <p:ph type="body"/>
          </p:nvPr>
        </p:nvSpPr>
        <p:spPr>
          <a:xfrm>
            <a:off x="456840" y="3953160"/>
            <a:ext cx="8209080" cy="2148840"/>
          </a:xfrm>
          <a:prstGeom prst="rect">
            <a:avLst/>
          </a:prstGeom>
        </p:spPr>
        <p:txBody>
          <a:bodyPr lIns="90000" rIns="90000" tIns="46800" bIns="46800"/>
          <a:p>
            <a:endParaRPr/>
          </a:p>
        </p:txBody>
      </p:sp>
    </p:spTree>
  </p:cSld>
</p:sldLayout>
</file>

<file path=ppt/slideLayouts/slideLayout460.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491"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492" name="PlaceHolder 2"/>
          <p:cNvSpPr>
            <a:spLocks noGrp="1"/>
          </p:cNvSpPr>
          <p:nvPr>
            <p:ph type="body"/>
          </p:nvPr>
        </p:nvSpPr>
        <p:spPr>
          <a:xfrm>
            <a:off x="456840" y="1599840"/>
            <a:ext cx="4005720" cy="4505400"/>
          </a:xfrm>
          <a:prstGeom prst="rect">
            <a:avLst/>
          </a:prstGeom>
        </p:spPr>
        <p:txBody>
          <a:bodyPr lIns="90000" rIns="90000" tIns="46800" bIns="46800"/>
          <a:p>
            <a:endParaRPr/>
          </a:p>
        </p:txBody>
      </p:sp>
      <p:sp>
        <p:nvSpPr>
          <p:cNvPr id="1493" name="PlaceHolder 3"/>
          <p:cNvSpPr>
            <a:spLocks noGrp="1"/>
          </p:cNvSpPr>
          <p:nvPr>
            <p:ph type="body"/>
          </p:nvPr>
        </p:nvSpPr>
        <p:spPr>
          <a:xfrm>
            <a:off x="4663080" y="1599840"/>
            <a:ext cx="4005720" cy="4505400"/>
          </a:xfrm>
          <a:prstGeom prst="rect">
            <a:avLst/>
          </a:prstGeom>
        </p:spPr>
        <p:txBody>
          <a:bodyPr lIns="90000" rIns="90000" tIns="46800" bIns="46800"/>
          <a:p>
            <a:endParaRPr/>
          </a:p>
        </p:txBody>
      </p:sp>
    </p:spTree>
  </p:cSld>
</p:sldLayout>
</file>

<file path=ppt/slideLayouts/slideLayout461.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494"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Tree>
  </p:cSld>
</p:sldLayout>
</file>

<file path=ppt/slideLayouts/slideLayout462.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495" name="PlaceHolder 1"/>
          <p:cNvSpPr>
            <a:spLocks noGrp="1"/>
          </p:cNvSpPr>
          <p:nvPr>
            <p:ph type="subTitle"/>
          </p:nvPr>
        </p:nvSpPr>
        <p:spPr>
          <a:xfrm>
            <a:off x="456840" y="274680"/>
            <a:ext cx="8209080" cy="5204880"/>
          </a:xfrm>
          <a:prstGeom prst="rect">
            <a:avLst/>
          </a:prstGeom>
        </p:spPr>
        <p:txBody>
          <a:bodyPr lIns="0" rIns="0" tIns="0" bIns="0" anchor="ctr"/>
          <a:p>
            <a:pPr algn="ctr"/>
            <a:endParaRPr/>
          </a:p>
        </p:txBody>
      </p:sp>
    </p:spTree>
  </p:cSld>
</p:sldLayout>
</file>

<file path=ppt/slideLayouts/slideLayout463.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496"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497"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1498" name="PlaceHolder 3"/>
          <p:cNvSpPr>
            <a:spLocks noGrp="1"/>
          </p:cNvSpPr>
          <p:nvPr>
            <p:ph type="body"/>
          </p:nvPr>
        </p:nvSpPr>
        <p:spPr>
          <a:xfrm>
            <a:off x="456840" y="3953160"/>
            <a:ext cx="4005720" cy="2148840"/>
          </a:xfrm>
          <a:prstGeom prst="rect">
            <a:avLst/>
          </a:prstGeom>
        </p:spPr>
        <p:txBody>
          <a:bodyPr lIns="90000" rIns="90000" tIns="46800" bIns="46800"/>
          <a:p>
            <a:endParaRPr/>
          </a:p>
        </p:txBody>
      </p:sp>
      <p:sp>
        <p:nvSpPr>
          <p:cNvPr id="1499" name="PlaceHolder 4"/>
          <p:cNvSpPr>
            <a:spLocks noGrp="1"/>
          </p:cNvSpPr>
          <p:nvPr>
            <p:ph type="body"/>
          </p:nvPr>
        </p:nvSpPr>
        <p:spPr>
          <a:xfrm>
            <a:off x="4663080" y="1599840"/>
            <a:ext cx="4005720" cy="4505400"/>
          </a:xfrm>
          <a:prstGeom prst="rect">
            <a:avLst/>
          </a:prstGeom>
        </p:spPr>
        <p:txBody>
          <a:bodyPr lIns="90000" rIns="90000" tIns="46800" bIns="46800"/>
          <a:p>
            <a:endParaRPr/>
          </a:p>
        </p:txBody>
      </p:sp>
    </p:spTree>
  </p:cSld>
</p:sldLayout>
</file>

<file path=ppt/slideLayouts/slideLayout464.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500"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501" name="PlaceHolder 2"/>
          <p:cNvSpPr>
            <a:spLocks noGrp="1"/>
          </p:cNvSpPr>
          <p:nvPr>
            <p:ph type="body"/>
          </p:nvPr>
        </p:nvSpPr>
        <p:spPr>
          <a:xfrm>
            <a:off x="456840" y="1599840"/>
            <a:ext cx="4005720" cy="4505400"/>
          </a:xfrm>
          <a:prstGeom prst="rect">
            <a:avLst/>
          </a:prstGeom>
        </p:spPr>
        <p:txBody>
          <a:bodyPr lIns="90000" rIns="90000" tIns="46800" bIns="46800"/>
          <a:p>
            <a:endParaRPr/>
          </a:p>
        </p:txBody>
      </p:sp>
      <p:sp>
        <p:nvSpPr>
          <p:cNvPr id="1502"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1503" name="PlaceHolder 4"/>
          <p:cNvSpPr>
            <a:spLocks noGrp="1"/>
          </p:cNvSpPr>
          <p:nvPr>
            <p:ph type="body"/>
          </p:nvPr>
        </p:nvSpPr>
        <p:spPr>
          <a:xfrm>
            <a:off x="4663080" y="3953160"/>
            <a:ext cx="4005720" cy="2148840"/>
          </a:xfrm>
          <a:prstGeom prst="rect">
            <a:avLst/>
          </a:prstGeom>
        </p:spPr>
        <p:txBody>
          <a:bodyPr lIns="90000" rIns="90000" tIns="46800" bIns="46800"/>
          <a:p>
            <a:endParaRPr/>
          </a:p>
        </p:txBody>
      </p:sp>
    </p:spTree>
  </p:cSld>
</p:sldLayout>
</file>

<file path=ppt/slideLayouts/slideLayout465.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504"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505"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1506"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1507" name="PlaceHolder 4"/>
          <p:cNvSpPr>
            <a:spLocks noGrp="1"/>
          </p:cNvSpPr>
          <p:nvPr>
            <p:ph type="body"/>
          </p:nvPr>
        </p:nvSpPr>
        <p:spPr>
          <a:xfrm>
            <a:off x="456840" y="3953160"/>
            <a:ext cx="8209080" cy="2148840"/>
          </a:xfrm>
          <a:prstGeom prst="rect">
            <a:avLst/>
          </a:prstGeom>
        </p:spPr>
        <p:txBody>
          <a:bodyPr lIns="90000" rIns="90000" tIns="46800" bIns="46800"/>
          <a:p>
            <a:endParaRPr/>
          </a:p>
        </p:txBody>
      </p:sp>
    </p:spTree>
  </p:cSld>
</p:sldLayout>
</file>

<file path=ppt/slideLayouts/slideLayout466.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1508"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509" name="PlaceHolder 2"/>
          <p:cNvSpPr>
            <a:spLocks noGrp="1"/>
          </p:cNvSpPr>
          <p:nvPr>
            <p:ph type="body"/>
          </p:nvPr>
        </p:nvSpPr>
        <p:spPr>
          <a:xfrm>
            <a:off x="456840" y="1599840"/>
            <a:ext cx="8209080" cy="2148840"/>
          </a:xfrm>
          <a:prstGeom prst="rect">
            <a:avLst/>
          </a:prstGeom>
        </p:spPr>
        <p:txBody>
          <a:bodyPr lIns="90000" rIns="90000" tIns="46800" bIns="46800"/>
          <a:p>
            <a:endParaRPr/>
          </a:p>
        </p:txBody>
      </p:sp>
      <p:sp>
        <p:nvSpPr>
          <p:cNvPr id="1510" name="PlaceHolder 3"/>
          <p:cNvSpPr>
            <a:spLocks noGrp="1"/>
          </p:cNvSpPr>
          <p:nvPr>
            <p:ph type="body"/>
          </p:nvPr>
        </p:nvSpPr>
        <p:spPr>
          <a:xfrm>
            <a:off x="456840" y="3953160"/>
            <a:ext cx="8209080" cy="2148840"/>
          </a:xfrm>
          <a:prstGeom prst="rect">
            <a:avLst/>
          </a:prstGeom>
        </p:spPr>
        <p:txBody>
          <a:bodyPr lIns="90000" rIns="90000" tIns="46800" bIns="46800"/>
          <a:p>
            <a:endParaRPr/>
          </a:p>
        </p:txBody>
      </p:sp>
    </p:spTree>
  </p:cSld>
</p:sldLayout>
</file>

<file path=ppt/slideLayouts/slideLayout467.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511"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512"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1513"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1514" name="PlaceHolder 4"/>
          <p:cNvSpPr>
            <a:spLocks noGrp="1"/>
          </p:cNvSpPr>
          <p:nvPr>
            <p:ph type="body"/>
          </p:nvPr>
        </p:nvSpPr>
        <p:spPr>
          <a:xfrm>
            <a:off x="4663080" y="3953160"/>
            <a:ext cx="4005720" cy="2148840"/>
          </a:xfrm>
          <a:prstGeom prst="rect">
            <a:avLst/>
          </a:prstGeom>
        </p:spPr>
        <p:txBody>
          <a:bodyPr lIns="90000" rIns="90000" tIns="46800" bIns="46800"/>
          <a:p>
            <a:endParaRPr/>
          </a:p>
        </p:txBody>
      </p:sp>
      <p:sp>
        <p:nvSpPr>
          <p:cNvPr id="1515" name="PlaceHolder 5"/>
          <p:cNvSpPr>
            <a:spLocks noGrp="1"/>
          </p:cNvSpPr>
          <p:nvPr>
            <p:ph type="body"/>
          </p:nvPr>
        </p:nvSpPr>
        <p:spPr>
          <a:xfrm>
            <a:off x="456840" y="3953160"/>
            <a:ext cx="4005720" cy="2148840"/>
          </a:xfrm>
          <a:prstGeom prst="rect">
            <a:avLst/>
          </a:prstGeom>
        </p:spPr>
        <p:txBody>
          <a:bodyPr lIns="90000" rIns="90000" tIns="46800" bIns="46800"/>
          <a:p>
            <a:endParaRPr/>
          </a:p>
        </p:txBody>
      </p:sp>
    </p:spTree>
  </p:cSld>
</p:sldLayout>
</file>

<file path=ppt/slideLayouts/slideLayout468.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516"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517" name="PlaceHolder 2"/>
          <p:cNvSpPr>
            <a:spLocks noGrp="1"/>
          </p:cNvSpPr>
          <p:nvPr>
            <p:ph type="body"/>
          </p:nvPr>
        </p:nvSpPr>
        <p:spPr>
          <a:xfrm>
            <a:off x="456840" y="1599840"/>
            <a:ext cx="8209080" cy="4505400"/>
          </a:xfrm>
          <a:prstGeom prst="rect">
            <a:avLst/>
          </a:prstGeom>
        </p:spPr>
        <p:txBody>
          <a:bodyPr lIns="90000" rIns="90000" tIns="46800" bIns="46800"/>
          <a:p>
            <a:endParaRPr/>
          </a:p>
        </p:txBody>
      </p:sp>
      <p:sp>
        <p:nvSpPr>
          <p:cNvPr id="1518" name="PlaceHolder 3"/>
          <p:cNvSpPr>
            <a:spLocks noGrp="1"/>
          </p:cNvSpPr>
          <p:nvPr>
            <p:ph type="body"/>
          </p:nvPr>
        </p:nvSpPr>
        <p:spPr>
          <a:xfrm>
            <a:off x="456840" y="1599840"/>
            <a:ext cx="8209080" cy="4505400"/>
          </a:xfrm>
          <a:prstGeom prst="rect">
            <a:avLst/>
          </a:prstGeom>
        </p:spPr>
        <p:txBody>
          <a:bodyPr lIns="90000" rIns="90000" tIns="46800" bIns="46800"/>
          <a:p>
            <a:endParaRPr/>
          </a:p>
        </p:txBody>
      </p:sp>
      <p:pic>
        <p:nvPicPr>
          <p:cNvPr id="1519" name="" descr=""/>
          <p:cNvPicPr/>
          <p:nvPr/>
        </p:nvPicPr>
        <p:blipFill>
          <a:blip r:embed="rId2"/>
          <a:stretch>
            <a:fillRect/>
          </a:stretch>
        </p:blipFill>
        <p:spPr>
          <a:xfrm>
            <a:off x="1737720" y="1599480"/>
            <a:ext cx="5646600" cy="4505400"/>
          </a:xfrm>
          <a:prstGeom prst="rect">
            <a:avLst/>
          </a:prstGeom>
          <a:ln>
            <a:noFill/>
          </a:ln>
        </p:spPr>
      </p:pic>
      <p:pic>
        <p:nvPicPr>
          <p:cNvPr id="1520" name="" descr=""/>
          <p:cNvPicPr/>
          <p:nvPr/>
        </p:nvPicPr>
        <p:blipFill>
          <a:blip r:embed="rId3"/>
          <a:stretch>
            <a:fillRect/>
          </a:stretch>
        </p:blipFill>
        <p:spPr>
          <a:xfrm>
            <a:off x="1737720" y="1599480"/>
            <a:ext cx="5646600" cy="4505400"/>
          </a:xfrm>
          <a:prstGeom prst="rect">
            <a:avLst/>
          </a:prstGeom>
          <a:ln>
            <a:noFill/>
          </a:ln>
        </p:spPr>
      </p:pic>
    </p:spTree>
  </p:cSld>
</p:sldLayout>
</file>

<file path=ppt/slideLayouts/slideLayout469.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47"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148"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149" name="PlaceHolder 4"/>
          <p:cNvSpPr>
            <a:spLocks noGrp="1"/>
          </p:cNvSpPr>
          <p:nvPr>
            <p:ph type="body"/>
          </p:nvPr>
        </p:nvSpPr>
        <p:spPr>
          <a:xfrm>
            <a:off x="4663080" y="3953160"/>
            <a:ext cx="4005720" cy="2148840"/>
          </a:xfrm>
          <a:prstGeom prst="rect">
            <a:avLst/>
          </a:prstGeom>
        </p:spPr>
        <p:txBody>
          <a:bodyPr lIns="90000" rIns="90000" tIns="46800" bIns="46800"/>
          <a:p>
            <a:endParaRPr/>
          </a:p>
        </p:txBody>
      </p:sp>
      <p:sp>
        <p:nvSpPr>
          <p:cNvPr id="150" name="PlaceHolder 5"/>
          <p:cNvSpPr>
            <a:spLocks noGrp="1"/>
          </p:cNvSpPr>
          <p:nvPr>
            <p:ph type="body"/>
          </p:nvPr>
        </p:nvSpPr>
        <p:spPr>
          <a:xfrm>
            <a:off x="456840" y="3953160"/>
            <a:ext cx="4005720" cy="2148840"/>
          </a:xfrm>
          <a:prstGeom prst="rect">
            <a:avLst/>
          </a:prstGeom>
        </p:spPr>
        <p:txBody>
          <a:bodyPr lIns="90000" rIns="90000" tIns="46800" bIns="46800"/>
          <a:p>
            <a:endParaRPr/>
          </a:p>
        </p:txBody>
      </p:sp>
    </p:spTree>
  </p:cSld>
</p:sldLayout>
</file>

<file path=ppt/slideLayouts/slideLayout470.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1526"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527" name="PlaceHolder 2"/>
          <p:cNvSpPr>
            <a:spLocks noGrp="1"/>
          </p:cNvSpPr>
          <p:nvPr>
            <p:ph type="subTitle"/>
          </p:nvPr>
        </p:nvSpPr>
        <p:spPr>
          <a:xfrm>
            <a:off x="456840" y="1599840"/>
            <a:ext cx="8209080" cy="4505760"/>
          </a:xfrm>
          <a:prstGeom prst="rect">
            <a:avLst/>
          </a:prstGeom>
        </p:spPr>
        <p:txBody>
          <a:bodyPr lIns="0" rIns="0" tIns="0" bIns="0" anchor="ctr"/>
          <a:p>
            <a:pPr algn="ctr"/>
            <a:endParaRPr/>
          </a:p>
        </p:txBody>
      </p:sp>
    </p:spTree>
  </p:cSld>
</p:sldLayout>
</file>

<file path=ppt/slideLayouts/slideLayout471.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1528"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529" name="PlaceHolder 2"/>
          <p:cNvSpPr>
            <a:spLocks noGrp="1"/>
          </p:cNvSpPr>
          <p:nvPr>
            <p:ph type="body"/>
          </p:nvPr>
        </p:nvSpPr>
        <p:spPr>
          <a:xfrm>
            <a:off x="456840" y="1599840"/>
            <a:ext cx="8209080" cy="4505400"/>
          </a:xfrm>
          <a:prstGeom prst="rect">
            <a:avLst/>
          </a:prstGeom>
        </p:spPr>
        <p:txBody>
          <a:bodyPr lIns="90000" rIns="90000" tIns="46800" bIns="46800"/>
          <a:p>
            <a:endParaRPr/>
          </a:p>
        </p:txBody>
      </p:sp>
    </p:spTree>
  </p:cSld>
</p:sldLayout>
</file>

<file path=ppt/slideLayouts/slideLayout472.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530"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531" name="PlaceHolder 2"/>
          <p:cNvSpPr>
            <a:spLocks noGrp="1"/>
          </p:cNvSpPr>
          <p:nvPr>
            <p:ph type="body"/>
          </p:nvPr>
        </p:nvSpPr>
        <p:spPr>
          <a:xfrm>
            <a:off x="456840" y="1599840"/>
            <a:ext cx="4005720" cy="4505400"/>
          </a:xfrm>
          <a:prstGeom prst="rect">
            <a:avLst/>
          </a:prstGeom>
        </p:spPr>
        <p:txBody>
          <a:bodyPr lIns="90000" rIns="90000" tIns="46800" bIns="46800"/>
          <a:p>
            <a:endParaRPr/>
          </a:p>
        </p:txBody>
      </p:sp>
      <p:sp>
        <p:nvSpPr>
          <p:cNvPr id="1532" name="PlaceHolder 3"/>
          <p:cNvSpPr>
            <a:spLocks noGrp="1"/>
          </p:cNvSpPr>
          <p:nvPr>
            <p:ph type="body"/>
          </p:nvPr>
        </p:nvSpPr>
        <p:spPr>
          <a:xfrm>
            <a:off x="4663080" y="1599840"/>
            <a:ext cx="4005720" cy="4505400"/>
          </a:xfrm>
          <a:prstGeom prst="rect">
            <a:avLst/>
          </a:prstGeom>
        </p:spPr>
        <p:txBody>
          <a:bodyPr lIns="90000" rIns="90000" tIns="46800" bIns="46800"/>
          <a:p>
            <a:endParaRPr/>
          </a:p>
        </p:txBody>
      </p:sp>
    </p:spTree>
  </p:cSld>
</p:sldLayout>
</file>

<file path=ppt/slideLayouts/slideLayout473.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533"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Tree>
  </p:cSld>
</p:sldLayout>
</file>

<file path=ppt/slideLayouts/slideLayout474.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534" name="PlaceHolder 1"/>
          <p:cNvSpPr>
            <a:spLocks noGrp="1"/>
          </p:cNvSpPr>
          <p:nvPr>
            <p:ph type="subTitle"/>
          </p:nvPr>
        </p:nvSpPr>
        <p:spPr>
          <a:xfrm>
            <a:off x="456840" y="274680"/>
            <a:ext cx="8209080" cy="5204880"/>
          </a:xfrm>
          <a:prstGeom prst="rect">
            <a:avLst/>
          </a:prstGeom>
        </p:spPr>
        <p:txBody>
          <a:bodyPr lIns="0" rIns="0" tIns="0" bIns="0" anchor="ctr"/>
          <a:p>
            <a:pPr algn="ctr"/>
            <a:endParaRPr/>
          </a:p>
        </p:txBody>
      </p:sp>
    </p:spTree>
  </p:cSld>
</p:sldLayout>
</file>

<file path=ppt/slideLayouts/slideLayout475.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535"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536"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1537" name="PlaceHolder 3"/>
          <p:cNvSpPr>
            <a:spLocks noGrp="1"/>
          </p:cNvSpPr>
          <p:nvPr>
            <p:ph type="body"/>
          </p:nvPr>
        </p:nvSpPr>
        <p:spPr>
          <a:xfrm>
            <a:off x="456840" y="3953160"/>
            <a:ext cx="4005720" cy="2148840"/>
          </a:xfrm>
          <a:prstGeom prst="rect">
            <a:avLst/>
          </a:prstGeom>
        </p:spPr>
        <p:txBody>
          <a:bodyPr lIns="90000" rIns="90000" tIns="46800" bIns="46800"/>
          <a:p>
            <a:endParaRPr/>
          </a:p>
        </p:txBody>
      </p:sp>
      <p:sp>
        <p:nvSpPr>
          <p:cNvPr id="1538" name="PlaceHolder 4"/>
          <p:cNvSpPr>
            <a:spLocks noGrp="1"/>
          </p:cNvSpPr>
          <p:nvPr>
            <p:ph type="body"/>
          </p:nvPr>
        </p:nvSpPr>
        <p:spPr>
          <a:xfrm>
            <a:off x="4663080" y="1599840"/>
            <a:ext cx="4005720" cy="4505400"/>
          </a:xfrm>
          <a:prstGeom prst="rect">
            <a:avLst/>
          </a:prstGeom>
        </p:spPr>
        <p:txBody>
          <a:bodyPr lIns="90000" rIns="90000" tIns="46800" bIns="46800"/>
          <a:p>
            <a:endParaRPr/>
          </a:p>
        </p:txBody>
      </p:sp>
    </p:spTree>
  </p:cSld>
</p:sldLayout>
</file>

<file path=ppt/slideLayouts/slideLayout476.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539"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540" name="PlaceHolder 2"/>
          <p:cNvSpPr>
            <a:spLocks noGrp="1"/>
          </p:cNvSpPr>
          <p:nvPr>
            <p:ph type="body"/>
          </p:nvPr>
        </p:nvSpPr>
        <p:spPr>
          <a:xfrm>
            <a:off x="456840" y="1599840"/>
            <a:ext cx="4005720" cy="4505400"/>
          </a:xfrm>
          <a:prstGeom prst="rect">
            <a:avLst/>
          </a:prstGeom>
        </p:spPr>
        <p:txBody>
          <a:bodyPr lIns="90000" rIns="90000" tIns="46800" bIns="46800"/>
          <a:p>
            <a:endParaRPr/>
          </a:p>
        </p:txBody>
      </p:sp>
      <p:sp>
        <p:nvSpPr>
          <p:cNvPr id="1541"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1542" name="PlaceHolder 4"/>
          <p:cNvSpPr>
            <a:spLocks noGrp="1"/>
          </p:cNvSpPr>
          <p:nvPr>
            <p:ph type="body"/>
          </p:nvPr>
        </p:nvSpPr>
        <p:spPr>
          <a:xfrm>
            <a:off x="4663080" y="3953160"/>
            <a:ext cx="4005720" cy="2148840"/>
          </a:xfrm>
          <a:prstGeom prst="rect">
            <a:avLst/>
          </a:prstGeom>
        </p:spPr>
        <p:txBody>
          <a:bodyPr lIns="90000" rIns="90000" tIns="46800" bIns="46800"/>
          <a:p>
            <a:endParaRPr/>
          </a:p>
        </p:txBody>
      </p:sp>
    </p:spTree>
  </p:cSld>
</p:sldLayout>
</file>

<file path=ppt/slideLayouts/slideLayout477.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543"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544"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1545"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1546" name="PlaceHolder 4"/>
          <p:cNvSpPr>
            <a:spLocks noGrp="1"/>
          </p:cNvSpPr>
          <p:nvPr>
            <p:ph type="body"/>
          </p:nvPr>
        </p:nvSpPr>
        <p:spPr>
          <a:xfrm>
            <a:off x="456840" y="3953160"/>
            <a:ext cx="8209080" cy="2148840"/>
          </a:xfrm>
          <a:prstGeom prst="rect">
            <a:avLst/>
          </a:prstGeom>
        </p:spPr>
        <p:txBody>
          <a:bodyPr lIns="90000" rIns="90000" tIns="46800" bIns="46800"/>
          <a:p>
            <a:endParaRPr/>
          </a:p>
        </p:txBody>
      </p:sp>
    </p:spTree>
  </p:cSld>
</p:sldLayout>
</file>

<file path=ppt/slideLayouts/slideLayout478.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1547"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548" name="PlaceHolder 2"/>
          <p:cNvSpPr>
            <a:spLocks noGrp="1"/>
          </p:cNvSpPr>
          <p:nvPr>
            <p:ph type="body"/>
          </p:nvPr>
        </p:nvSpPr>
        <p:spPr>
          <a:xfrm>
            <a:off x="456840" y="1599840"/>
            <a:ext cx="8209080" cy="2148840"/>
          </a:xfrm>
          <a:prstGeom prst="rect">
            <a:avLst/>
          </a:prstGeom>
        </p:spPr>
        <p:txBody>
          <a:bodyPr lIns="90000" rIns="90000" tIns="46800" bIns="46800"/>
          <a:p>
            <a:endParaRPr/>
          </a:p>
        </p:txBody>
      </p:sp>
      <p:sp>
        <p:nvSpPr>
          <p:cNvPr id="1549" name="PlaceHolder 3"/>
          <p:cNvSpPr>
            <a:spLocks noGrp="1"/>
          </p:cNvSpPr>
          <p:nvPr>
            <p:ph type="body"/>
          </p:nvPr>
        </p:nvSpPr>
        <p:spPr>
          <a:xfrm>
            <a:off x="456840" y="3953160"/>
            <a:ext cx="8209080" cy="2148840"/>
          </a:xfrm>
          <a:prstGeom prst="rect">
            <a:avLst/>
          </a:prstGeom>
        </p:spPr>
        <p:txBody>
          <a:bodyPr lIns="90000" rIns="90000" tIns="46800" bIns="46800"/>
          <a:p>
            <a:endParaRPr/>
          </a:p>
        </p:txBody>
      </p:sp>
    </p:spTree>
  </p:cSld>
</p:sldLayout>
</file>

<file path=ppt/slideLayouts/slideLayout479.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550"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551"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1552"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1553" name="PlaceHolder 4"/>
          <p:cNvSpPr>
            <a:spLocks noGrp="1"/>
          </p:cNvSpPr>
          <p:nvPr>
            <p:ph type="body"/>
          </p:nvPr>
        </p:nvSpPr>
        <p:spPr>
          <a:xfrm>
            <a:off x="4663080" y="3953160"/>
            <a:ext cx="4005720" cy="2148840"/>
          </a:xfrm>
          <a:prstGeom prst="rect">
            <a:avLst/>
          </a:prstGeom>
        </p:spPr>
        <p:txBody>
          <a:bodyPr lIns="90000" rIns="90000" tIns="46800" bIns="46800"/>
          <a:p>
            <a:endParaRPr/>
          </a:p>
        </p:txBody>
      </p:sp>
      <p:sp>
        <p:nvSpPr>
          <p:cNvPr id="1554" name="PlaceHolder 5"/>
          <p:cNvSpPr>
            <a:spLocks noGrp="1"/>
          </p:cNvSpPr>
          <p:nvPr>
            <p:ph type="body"/>
          </p:nvPr>
        </p:nvSpPr>
        <p:spPr>
          <a:xfrm>
            <a:off x="456840" y="3953160"/>
            <a:ext cx="4005720" cy="2148840"/>
          </a:xfrm>
          <a:prstGeom prst="rect">
            <a:avLst/>
          </a:prstGeom>
        </p:spPr>
        <p:txBody>
          <a:bodyPr lIns="90000" rIns="90000" tIns="46800" bIns="46800"/>
          <a:p>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52" name="PlaceHolder 2"/>
          <p:cNvSpPr>
            <a:spLocks noGrp="1"/>
          </p:cNvSpPr>
          <p:nvPr>
            <p:ph type="body"/>
          </p:nvPr>
        </p:nvSpPr>
        <p:spPr>
          <a:xfrm>
            <a:off x="456840" y="1599840"/>
            <a:ext cx="8209080" cy="4505400"/>
          </a:xfrm>
          <a:prstGeom prst="rect">
            <a:avLst/>
          </a:prstGeom>
        </p:spPr>
        <p:txBody>
          <a:bodyPr lIns="90000" rIns="90000" tIns="46800" bIns="46800"/>
          <a:p>
            <a:endParaRPr/>
          </a:p>
        </p:txBody>
      </p:sp>
      <p:sp>
        <p:nvSpPr>
          <p:cNvPr id="153" name="PlaceHolder 3"/>
          <p:cNvSpPr>
            <a:spLocks noGrp="1"/>
          </p:cNvSpPr>
          <p:nvPr>
            <p:ph type="body"/>
          </p:nvPr>
        </p:nvSpPr>
        <p:spPr>
          <a:xfrm>
            <a:off x="456840" y="1599840"/>
            <a:ext cx="8209080" cy="4505400"/>
          </a:xfrm>
          <a:prstGeom prst="rect">
            <a:avLst/>
          </a:prstGeom>
        </p:spPr>
        <p:txBody>
          <a:bodyPr lIns="90000" rIns="90000" tIns="46800" bIns="46800"/>
          <a:p>
            <a:endParaRPr/>
          </a:p>
        </p:txBody>
      </p:sp>
      <p:pic>
        <p:nvPicPr>
          <p:cNvPr id="154" name="" descr=""/>
          <p:cNvPicPr/>
          <p:nvPr/>
        </p:nvPicPr>
        <p:blipFill>
          <a:blip r:embed="rId2"/>
          <a:stretch>
            <a:fillRect/>
          </a:stretch>
        </p:blipFill>
        <p:spPr>
          <a:xfrm>
            <a:off x="1737720" y="1599480"/>
            <a:ext cx="5646600" cy="4505400"/>
          </a:xfrm>
          <a:prstGeom prst="rect">
            <a:avLst/>
          </a:prstGeom>
          <a:ln>
            <a:noFill/>
          </a:ln>
        </p:spPr>
      </p:pic>
      <p:pic>
        <p:nvPicPr>
          <p:cNvPr id="155" name="" descr=""/>
          <p:cNvPicPr/>
          <p:nvPr/>
        </p:nvPicPr>
        <p:blipFill>
          <a:blip r:embed="rId3"/>
          <a:stretch>
            <a:fillRect/>
          </a:stretch>
        </p:blipFill>
        <p:spPr>
          <a:xfrm>
            <a:off x="1737720" y="1599480"/>
            <a:ext cx="5646600" cy="4505400"/>
          </a:xfrm>
          <a:prstGeom prst="rect">
            <a:avLst/>
          </a:prstGeom>
          <a:ln>
            <a:noFill/>
          </a:ln>
        </p:spPr>
      </p:pic>
    </p:spTree>
  </p:cSld>
</p:sldLayout>
</file>

<file path=ppt/slideLayouts/slideLayout480.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555"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556" name="PlaceHolder 2"/>
          <p:cNvSpPr>
            <a:spLocks noGrp="1"/>
          </p:cNvSpPr>
          <p:nvPr>
            <p:ph type="body"/>
          </p:nvPr>
        </p:nvSpPr>
        <p:spPr>
          <a:xfrm>
            <a:off x="456840" y="1599840"/>
            <a:ext cx="8209080" cy="4505400"/>
          </a:xfrm>
          <a:prstGeom prst="rect">
            <a:avLst/>
          </a:prstGeom>
        </p:spPr>
        <p:txBody>
          <a:bodyPr lIns="90000" rIns="90000" tIns="46800" bIns="46800"/>
          <a:p>
            <a:endParaRPr/>
          </a:p>
        </p:txBody>
      </p:sp>
      <p:sp>
        <p:nvSpPr>
          <p:cNvPr id="1557" name="PlaceHolder 3"/>
          <p:cNvSpPr>
            <a:spLocks noGrp="1"/>
          </p:cNvSpPr>
          <p:nvPr>
            <p:ph type="body"/>
          </p:nvPr>
        </p:nvSpPr>
        <p:spPr>
          <a:xfrm>
            <a:off x="456840" y="1599840"/>
            <a:ext cx="8209080" cy="4505400"/>
          </a:xfrm>
          <a:prstGeom prst="rect">
            <a:avLst/>
          </a:prstGeom>
        </p:spPr>
        <p:txBody>
          <a:bodyPr lIns="90000" rIns="90000" tIns="46800" bIns="46800"/>
          <a:p>
            <a:endParaRPr/>
          </a:p>
        </p:txBody>
      </p:sp>
      <p:pic>
        <p:nvPicPr>
          <p:cNvPr id="1558" name="" descr=""/>
          <p:cNvPicPr/>
          <p:nvPr/>
        </p:nvPicPr>
        <p:blipFill>
          <a:blip r:embed="rId2"/>
          <a:stretch>
            <a:fillRect/>
          </a:stretch>
        </p:blipFill>
        <p:spPr>
          <a:xfrm>
            <a:off x="1737720" y="1599480"/>
            <a:ext cx="5646600" cy="4505400"/>
          </a:xfrm>
          <a:prstGeom prst="rect">
            <a:avLst/>
          </a:prstGeom>
          <a:ln>
            <a:noFill/>
          </a:ln>
        </p:spPr>
      </p:pic>
      <p:pic>
        <p:nvPicPr>
          <p:cNvPr id="1559" name="" descr=""/>
          <p:cNvPicPr/>
          <p:nvPr/>
        </p:nvPicPr>
        <p:blipFill>
          <a:blip r:embed="rId3"/>
          <a:stretch>
            <a:fillRect/>
          </a:stretch>
        </p:blipFill>
        <p:spPr>
          <a:xfrm>
            <a:off x="1737720" y="1599480"/>
            <a:ext cx="5646600" cy="4505400"/>
          </a:xfrm>
          <a:prstGeom prst="rect">
            <a:avLst/>
          </a:prstGeom>
          <a:ln>
            <a:noFill/>
          </a:ln>
        </p:spPr>
      </p:pic>
    </p:spTree>
  </p:cSld>
</p:sldLayout>
</file>

<file path=ppt/slideLayouts/slideLayout48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48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1565"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566" name="PlaceHolder 2"/>
          <p:cNvSpPr>
            <a:spLocks noGrp="1"/>
          </p:cNvSpPr>
          <p:nvPr>
            <p:ph type="subTitle"/>
          </p:nvPr>
        </p:nvSpPr>
        <p:spPr>
          <a:xfrm>
            <a:off x="456840" y="1599840"/>
            <a:ext cx="8209080" cy="4505760"/>
          </a:xfrm>
          <a:prstGeom prst="rect">
            <a:avLst/>
          </a:prstGeom>
        </p:spPr>
        <p:txBody>
          <a:bodyPr lIns="0" rIns="0" tIns="0" bIns="0" anchor="ctr"/>
          <a:p>
            <a:pPr algn="ctr"/>
            <a:endParaRPr/>
          </a:p>
        </p:txBody>
      </p:sp>
    </p:spTree>
  </p:cSld>
</p:sldLayout>
</file>

<file path=ppt/slideLayouts/slideLayout48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1567"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568" name="PlaceHolder 2"/>
          <p:cNvSpPr>
            <a:spLocks noGrp="1"/>
          </p:cNvSpPr>
          <p:nvPr>
            <p:ph type="body"/>
          </p:nvPr>
        </p:nvSpPr>
        <p:spPr>
          <a:xfrm>
            <a:off x="456840" y="1599840"/>
            <a:ext cx="8209080" cy="4505400"/>
          </a:xfrm>
          <a:prstGeom prst="rect">
            <a:avLst/>
          </a:prstGeom>
        </p:spPr>
        <p:txBody>
          <a:bodyPr lIns="90000" rIns="90000" tIns="46800" bIns="46800"/>
          <a:p>
            <a:endParaRPr/>
          </a:p>
        </p:txBody>
      </p:sp>
    </p:spTree>
  </p:cSld>
</p:sldLayout>
</file>

<file path=ppt/slideLayouts/slideLayout48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569"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570" name="PlaceHolder 2"/>
          <p:cNvSpPr>
            <a:spLocks noGrp="1"/>
          </p:cNvSpPr>
          <p:nvPr>
            <p:ph type="body"/>
          </p:nvPr>
        </p:nvSpPr>
        <p:spPr>
          <a:xfrm>
            <a:off x="456840" y="1599840"/>
            <a:ext cx="4005720" cy="4505400"/>
          </a:xfrm>
          <a:prstGeom prst="rect">
            <a:avLst/>
          </a:prstGeom>
        </p:spPr>
        <p:txBody>
          <a:bodyPr lIns="90000" rIns="90000" tIns="46800" bIns="46800"/>
          <a:p>
            <a:endParaRPr/>
          </a:p>
        </p:txBody>
      </p:sp>
      <p:sp>
        <p:nvSpPr>
          <p:cNvPr id="1571" name="PlaceHolder 3"/>
          <p:cNvSpPr>
            <a:spLocks noGrp="1"/>
          </p:cNvSpPr>
          <p:nvPr>
            <p:ph type="body"/>
          </p:nvPr>
        </p:nvSpPr>
        <p:spPr>
          <a:xfrm>
            <a:off x="4663080" y="1599840"/>
            <a:ext cx="4005720" cy="4505400"/>
          </a:xfrm>
          <a:prstGeom prst="rect">
            <a:avLst/>
          </a:prstGeom>
        </p:spPr>
        <p:txBody>
          <a:bodyPr lIns="90000" rIns="90000" tIns="46800" bIns="46800"/>
          <a:p>
            <a:endParaRPr/>
          </a:p>
        </p:txBody>
      </p:sp>
    </p:spTree>
  </p:cSld>
</p:sldLayout>
</file>

<file path=ppt/slideLayouts/slideLayout48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572"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Tree>
  </p:cSld>
</p:sldLayout>
</file>

<file path=ppt/slideLayouts/slideLayout48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573" name="PlaceHolder 1"/>
          <p:cNvSpPr>
            <a:spLocks noGrp="1"/>
          </p:cNvSpPr>
          <p:nvPr>
            <p:ph type="subTitle"/>
          </p:nvPr>
        </p:nvSpPr>
        <p:spPr>
          <a:xfrm>
            <a:off x="456840" y="274680"/>
            <a:ext cx="8209080" cy="5204880"/>
          </a:xfrm>
          <a:prstGeom prst="rect">
            <a:avLst/>
          </a:prstGeom>
        </p:spPr>
        <p:txBody>
          <a:bodyPr lIns="0" rIns="0" tIns="0" bIns="0" anchor="ctr"/>
          <a:p>
            <a:pPr algn="ctr"/>
            <a:endParaRPr/>
          </a:p>
        </p:txBody>
      </p:sp>
    </p:spTree>
  </p:cSld>
</p:sldLayout>
</file>

<file path=ppt/slideLayouts/slideLayout48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574"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575"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1576" name="PlaceHolder 3"/>
          <p:cNvSpPr>
            <a:spLocks noGrp="1"/>
          </p:cNvSpPr>
          <p:nvPr>
            <p:ph type="body"/>
          </p:nvPr>
        </p:nvSpPr>
        <p:spPr>
          <a:xfrm>
            <a:off x="456840" y="3953160"/>
            <a:ext cx="4005720" cy="2148840"/>
          </a:xfrm>
          <a:prstGeom prst="rect">
            <a:avLst/>
          </a:prstGeom>
        </p:spPr>
        <p:txBody>
          <a:bodyPr lIns="90000" rIns="90000" tIns="46800" bIns="46800"/>
          <a:p>
            <a:endParaRPr/>
          </a:p>
        </p:txBody>
      </p:sp>
      <p:sp>
        <p:nvSpPr>
          <p:cNvPr id="1577" name="PlaceHolder 4"/>
          <p:cNvSpPr>
            <a:spLocks noGrp="1"/>
          </p:cNvSpPr>
          <p:nvPr>
            <p:ph type="body"/>
          </p:nvPr>
        </p:nvSpPr>
        <p:spPr>
          <a:xfrm>
            <a:off x="4663080" y="1599840"/>
            <a:ext cx="4005720" cy="4505400"/>
          </a:xfrm>
          <a:prstGeom prst="rect">
            <a:avLst/>
          </a:prstGeom>
        </p:spPr>
        <p:txBody>
          <a:bodyPr lIns="90000" rIns="90000" tIns="46800" bIns="46800"/>
          <a:p>
            <a:endParaRPr/>
          </a:p>
        </p:txBody>
      </p:sp>
    </p:spTree>
  </p:cSld>
</p:sldLayout>
</file>

<file path=ppt/slideLayouts/slideLayout48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578"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579" name="PlaceHolder 2"/>
          <p:cNvSpPr>
            <a:spLocks noGrp="1"/>
          </p:cNvSpPr>
          <p:nvPr>
            <p:ph type="body"/>
          </p:nvPr>
        </p:nvSpPr>
        <p:spPr>
          <a:xfrm>
            <a:off x="456840" y="1599840"/>
            <a:ext cx="4005720" cy="4505400"/>
          </a:xfrm>
          <a:prstGeom prst="rect">
            <a:avLst/>
          </a:prstGeom>
        </p:spPr>
        <p:txBody>
          <a:bodyPr lIns="90000" rIns="90000" tIns="46800" bIns="46800"/>
          <a:p>
            <a:endParaRPr/>
          </a:p>
        </p:txBody>
      </p:sp>
      <p:sp>
        <p:nvSpPr>
          <p:cNvPr id="1580"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1581" name="PlaceHolder 4"/>
          <p:cNvSpPr>
            <a:spLocks noGrp="1"/>
          </p:cNvSpPr>
          <p:nvPr>
            <p:ph type="body"/>
          </p:nvPr>
        </p:nvSpPr>
        <p:spPr>
          <a:xfrm>
            <a:off x="4663080" y="3953160"/>
            <a:ext cx="4005720" cy="2148840"/>
          </a:xfrm>
          <a:prstGeom prst="rect">
            <a:avLst/>
          </a:prstGeom>
        </p:spPr>
        <p:txBody>
          <a:bodyPr lIns="90000" rIns="90000" tIns="46800" bIns="46800"/>
          <a:p>
            <a:endParaRPr/>
          </a:p>
        </p:txBody>
      </p:sp>
    </p:spTree>
  </p:cSld>
</p:sldLayout>
</file>

<file path=ppt/slideLayouts/slideLayout48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582"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583"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1584"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1585" name="PlaceHolder 4"/>
          <p:cNvSpPr>
            <a:spLocks noGrp="1"/>
          </p:cNvSpPr>
          <p:nvPr>
            <p:ph type="body"/>
          </p:nvPr>
        </p:nvSpPr>
        <p:spPr>
          <a:xfrm>
            <a:off x="456840" y="3953160"/>
            <a:ext cx="8209080" cy="2148840"/>
          </a:xfrm>
          <a:prstGeom prst="rect">
            <a:avLst/>
          </a:prstGeom>
        </p:spPr>
        <p:txBody>
          <a:bodyPr lIns="90000" rIns="90000" tIns="46800" bIns="46800"/>
          <a:p>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49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1586"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587" name="PlaceHolder 2"/>
          <p:cNvSpPr>
            <a:spLocks noGrp="1"/>
          </p:cNvSpPr>
          <p:nvPr>
            <p:ph type="body"/>
          </p:nvPr>
        </p:nvSpPr>
        <p:spPr>
          <a:xfrm>
            <a:off x="456840" y="1599840"/>
            <a:ext cx="8209080" cy="2148840"/>
          </a:xfrm>
          <a:prstGeom prst="rect">
            <a:avLst/>
          </a:prstGeom>
        </p:spPr>
        <p:txBody>
          <a:bodyPr lIns="90000" rIns="90000" tIns="46800" bIns="46800"/>
          <a:p>
            <a:endParaRPr/>
          </a:p>
        </p:txBody>
      </p:sp>
      <p:sp>
        <p:nvSpPr>
          <p:cNvPr id="1588" name="PlaceHolder 3"/>
          <p:cNvSpPr>
            <a:spLocks noGrp="1"/>
          </p:cNvSpPr>
          <p:nvPr>
            <p:ph type="body"/>
          </p:nvPr>
        </p:nvSpPr>
        <p:spPr>
          <a:xfrm>
            <a:off x="456840" y="3953160"/>
            <a:ext cx="8209080" cy="2148840"/>
          </a:xfrm>
          <a:prstGeom prst="rect">
            <a:avLst/>
          </a:prstGeom>
        </p:spPr>
        <p:txBody>
          <a:bodyPr lIns="90000" rIns="90000" tIns="46800" bIns="46800"/>
          <a:p>
            <a:endParaRPr/>
          </a:p>
        </p:txBody>
      </p:sp>
    </p:spTree>
  </p:cSld>
</p:sldLayout>
</file>

<file path=ppt/slideLayouts/slideLayout49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589"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590"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1591"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1592" name="PlaceHolder 4"/>
          <p:cNvSpPr>
            <a:spLocks noGrp="1"/>
          </p:cNvSpPr>
          <p:nvPr>
            <p:ph type="body"/>
          </p:nvPr>
        </p:nvSpPr>
        <p:spPr>
          <a:xfrm>
            <a:off x="4663080" y="3953160"/>
            <a:ext cx="4005720" cy="2148840"/>
          </a:xfrm>
          <a:prstGeom prst="rect">
            <a:avLst/>
          </a:prstGeom>
        </p:spPr>
        <p:txBody>
          <a:bodyPr lIns="90000" rIns="90000" tIns="46800" bIns="46800"/>
          <a:p>
            <a:endParaRPr/>
          </a:p>
        </p:txBody>
      </p:sp>
      <p:sp>
        <p:nvSpPr>
          <p:cNvPr id="1593" name="PlaceHolder 5"/>
          <p:cNvSpPr>
            <a:spLocks noGrp="1"/>
          </p:cNvSpPr>
          <p:nvPr>
            <p:ph type="body"/>
          </p:nvPr>
        </p:nvSpPr>
        <p:spPr>
          <a:xfrm>
            <a:off x="456840" y="3953160"/>
            <a:ext cx="4005720" cy="2148840"/>
          </a:xfrm>
          <a:prstGeom prst="rect">
            <a:avLst/>
          </a:prstGeom>
        </p:spPr>
        <p:txBody>
          <a:bodyPr lIns="90000" rIns="90000" tIns="46800" bIns="46800"/>
          <a:p>
            <a:endParaRPr/>
          </a:p>
        </p:txBody>
      </p:sp>
    </p:spTree>
  </p:cSld>
</p:sldLayout>
</file>

<file path=ppt/slideLayouts/slideLayout49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594"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595" name="PlaceHolder 2"/>
          <p:cNvSpPr>
            <a:spLocks noGrp="1"/>
          </p:cNvSpPr>
          <p:nvPr>
            <p:ph type="body"/>
          </p:nvPr>
        </p:nvSpPr>
        <p:spPr>
          <a:xfrm>
            <a:off x="456840" y="1599840"/>
            <a:ext cx="8209080" cy="4505400"/>
          </a:xfrm>
          <a:prstGeom prst="rect">
            <a:avLst/>
          </a:prstGeom>
        </p:spPr>
        <p:txBody>
          <a:bodyPr lIns="90000" rIns="90000" tIns="46800" bIns="46800"/>
          <a:p>
            <a:endParaRPr/>
          </a:p>
        </p:txBody>
      </p:sp>
      <p:sp>
        <p:nvSpPr>
          <p:cNvPr id="1596" name="PlaceHolder 3"/>
          <p:cNvSpPr>
            <a:spLocks noGrp="1"/>
          </p:cNvSpPr>
          <p:nvPr>
            <p:ph type="body"/>
          </p:nvPr>
        </p:nvSpPr>
        <p:spPr>
          <a:xfrm>
            <a:off x="456840" y="1599840"/>
            <a:ext cx="8209080" cy="4505400"/>
          </a:xfrm>
          <a:prstGeom prst="rect">
            <a:avLst/>
          </a:prstGeom>
        </p:spPr>
        <p:txBody>
          <a:bodyPr lIns="90000" rIns="90000" tIns="46800" bIns="46800"/>
          <a:p>
            <a:endParaRPr/>
          </a:p>
        </p:txBody>
      </p:sp>
      <p:pic>
        <p:nvPicPr>
          <p:cNvPr id="1597" name="" descr=""/>
          <p:cNvPicPr/>
          <p:nvPr/>
        </p:nvPicPr>
        <p:blipFill>
          <a:blip r:embed="rId2"/>
          <a:stretch>
            <a:fillRect/>
          </a:stretch>
        </p:blipFill>
        <p:spPr>
          <a:xfrm>
            <a:off x="1737720" y="1599480"/>
            <a:ext cx="5646600" cy="4505400"/>
          </a:xfrm>
          <a:prstGeom prst="rect">
            <a:avLst/>
          </a:prstGeom>
          <a:ln>
            <a:noFill/>
          </a:ln>
        </p:spPr>
      </p:pic>
      <p:pic>
        <p:nvPicPr>
          <p:cNvPr id="1598" name="" descr=""/>
          <p:cNvPicPr/>
          <p:nvPr/>
        </p:nvPicPr>
        <p:blipFill>
          <a:blip r:embed="rId3"/>
          <a:stretch>
            <a:fillRect/>
          </a:stretch>
        </p:blipFill>
        <p:spPr>
          <a:xfrm>
            <a:off x="1737720" y="1599480"/>
            <a:ext cx="5646600" cy="4505400"/>
          </a:xfrm>
          <a:prstGeom prst="rect">
            <a:avLst/>
          </a:prstGeom>
          <a:ln>
            <a:noFill/>
          </a:ln>
        </p:spPr>
      </p:pic>
    </p:spTree>
  </p:cSld>
</p:sldLayout>
</file>

<file path=ppt/slideLayouts/slideLayout493.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494.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1604"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605" name="PlaceHolder 2"/>
          <p:cNvSpPr>
            <a:spLocks noGrp="1"/>
          </p:cNvSpPr>
          <p:nvPr>
            <p:ph type="subTitle"/>
          </p:nvPr>
        </p:nvSpPr>
        <p:spPr>
          <a:xfrm>
            <a:off x="456840" y="1599840"/>
            <a:ext cx="8209080" cy="4505760"/>
          </a:xfrm>
          <a:prstGeom prst="rect">
            <a:avLst/>
          </a:prstGeom>
        </p:spPr>
        <p:txBody>
          <a:bodyPr lIns="0" rIns="0" tIns="0" bIns="0" anchor="ctr"/>
          <a:p>
            <a:pPr algn="ctr"/>
            <a:endParaRPr/>
          </a:p>
        </p:txBody>
      </p:sp>
    </p:spTree>
  </p:cSld>
</p:sldLayout>
</file>

<file path=ppt/slideLayouts/slideLayout495.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1606"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607" name="PlaceHolder 2"/>
          <p:cNvSpPr>
            <a:spLocks noGrp="1"/>
          </p:cNvSpPr>
          <p:nvPr>
            <p:ph type="body"/>
          </p:nvPr>
        </p:nvSpPr>
        <p:spPr>
          <a:xfrm>
            <a:off x="456840" y="1599840"/>
            <a:ext cx="8209080" cy="4505400"/>
          </a:xfrm>
          <a:prstGeom prst="rect">
            <a:avLst/>
          </a:prstGeom>
        </p:spPr>
        <p:txBody>
          <a:bodyPr lIns="90000" rIns="90000" tIns="46800" bIns="46800"/>
          <a:p>
            <a:endParaRPr/>
          </a:p>
        </p:txBody>
      </p:sp>
    </p:spTree>
  </p:cSld>
</p:sldLayout>
</file>

<file path=ppt/slideLayouts/slideLayout496.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608"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609" name="PlaceHolder 2"/>
          <p:cNvSpPr>
            <a:spLocks noGrp="1"/>
          </p:cNvSpPr>
          <p:nvPr>
            <p:ph type="body"/>
          </p:nvPr>
        </p:nvSpPr>
        <p:spPr>
          <a:xfrm>
            <a:off x="456840" y="1599840"/>
            <a:ext cx="4005720" cy="4505400"/>
          </a:xfrm>
          <a:prstGeom prst="rect">
            <a:avLst/>
          </a:prstGeom>
        </p:spPr>
        <p:txBody>
          <a:bodyPr lIns="90000" rIns="90000" tIns="46800" bIns="46800"/>
          <a:p>
            <a:endParaRPr/>
          </a:p>
        </p:txBody>
      </p:sp>
      <p:sp>
        <p:nvSpPr>
          <p:cNvPr id="1610" name="PlaceHolder 3"/>
          <p:cNvSpPr>
            <a:spLocks noGrp="1"/>
          </p:cNvSpPr>
          <p:nvPr>
            <p:ph type="body"/>
          </p:nvPr>
        </p:nvSpPr>
        <p:spPr>
          <a:xfrm>
            <a:off x="4663080" y="1599840"/>
            <a:ext cx="4005720" cy="4505400"/>
          </a:xfrm>
          <a:prstGeom prst="rect">
            <a:avLst/>
          </a:prstGeom>
        </p:spPr>
        <p:txBody>
          <a:bodyPr lIns="90000" rIns="90000" tIns="46800" bIns="46800"/>
          <a:p>
            <a:endParaRPr/>
          </a:p>
        </p:txBody>
      </p:sp>
    </p:spTree>
  </p:cSld>
</p:sldLayout>
</file>

<file path=ppt/slideLayouts/slideLayout497.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611"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Tree>
  </p:cSld>
</p:sldLayout>
</file>

<file path=ppt/slideLayouts/slideLayout498.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612" name="PlaceHolder 1"/>
          <p:cNvSpPr>
            <a:spLocks noGrp="1"/>
          </p:cNvSpPr>
          <p:nvPr>
            <p:ph type="subTitle"/>
          </p:nvPr>
        </p:nvSpPr>
        <p:spPr>
          <a:xfrm>
            <a:off x="456840" y="274680"/>
            <a:ext cx="8209080" cy="5204880"/>
          </a:xfrm>
          <a:prstGeom prst="rect">
            <a:avLst/>
          </a:prstGeom>
        </p:spPr>
        <p:txBody>
          <a:bodyPr lIns="0" rIns="0" tIns="0" bIns="0" anchor="ctr"/>
          <a:p>
            <a:pPr algn="ctr"/>
            <a:endParaRPr/>
          </a:p>
        </p:txBody>
      </p:sp>
    </p:spTree>
  </p:cSld>
</p:sldLayout>
</file>

<file path=ppt/slideLayouts/slideLayout499.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613"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614"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1615" name="PlaceHolder 3"/>
          <p:cNvSpPr>
            <a:spLocks noGrp="1"/>
          </p:cNvSpPr>
          <p:nvPr>
            <p:ph type="body"/>
          </p:nvPr>
        </p:nvSpPr>
        <p:spPr>
          <a:xfrm>
            <a:off x="456840" y="3953160"/>
            <a:ext cx="4005720" cy="2148840"/>
          </a:xfrm>
          <a:prstGeom prst="rect">
            <a:avLst/>
          </a:prstGeom>
        </p:spPr>
        <p:txBody>
          <a:bodyPr lIns="90000" rIns="90000" tIns="46800" bIns="46800"/>
          <a:p>
            <a:endParaRPr/>
          </a:p>
        </p:txBody>
      </p:sp>
      <p:sp>
        <p:nvSpPr>
          <p:cNvPr id="1616" name="PlaceHolder 4"/>
          <p:cNvSpPr>
            <a:spLocks noGrp="1"/>
          </p:cNvSpPr>
          <p:nvPr>
            <p:ph type="body"/>
          </p:nvPr>
        </p:nvSpPr>
        <p:spPr>
          <a:xfrm>
            <a:off x="4663080" y="1599840"/>
            <a:ext cx="4005720" cy="4505400"/>
          </a:xfrm>
          <a:prstGeom prst="rect">
            <a:avLst/>
          </a:prstGeom>
        </p:spPr>
        <p:txBody>
          <a:bodyPr lIns="90000" rIns="90000" tIns="46800" bIns="46800"/>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161"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62" name="PlaceHolder 2"/>
          <p:cNvSpPr>
            <a:spLocks noGrp="1"/>
          </p:cNvSpPr>
          <p:nvPr>
            <p:ph type="subTitle"/>
          </p:nvPr>
        </p:nvSpPr>
        <p:spPr>
          <a:xfrm>
            <a:off x="456840" y="1599840"/>
            <a:ext cx="8209080" cy="4505760"/>
          </a:xfrm>
          <a:prstGeom prst="rect">
            <a:avLst/>
          </a:prstGeom>
        </p:spPr>
        <p:txBody>
          <a:bodyPr lIns="0" rIns="0" tIns="0" bIns="0" anchor="ctr"/>
          <a:p>
            <a:pPr algn="ctr"/>
            <a:endParaRPr/>
          </a:p>
        </p:txBody>
      </p:sp>
    </p:spTree>
  </p:cSld>
</p:sldLayout>
</file>

<file path=ppt/slideLayouts/slideLayout500.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617"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618" name="PlaceHolder 2"/>
          <p:cNvSpPr>
            <a:spLocks noGrp="1"/>
          </p:cNvSpPr>
          <p:nvPr>
            <p:ph type="body"/>
          </p:nvPr>
        </p:nvSpPr>
        <p:spPr>
          <a:xfrm>
            <a:off x="456840" y="1599840"/>
            <a:ext cx="4005720" cy="4505400"/>
          </a:xfrm>
          <a:prstGeom prst="rect">
            <a:avLst/>
          </a:prstGeom>
        </p:spPr>
        <p:txBody>
          <a:bodyPr lIns="90000" rIns="90000" tIns="46800" bIns="46800"/>
          <a:p>
            <a:endParaRPr/>
          </a:p>
        </p:txBody>
      </p:sp>
      <p:sp>
        <p:nvSpPr>
          <p:cNvPr id="1619"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1620" name="PlaceHolder 4"/>
          <p:cNvSpPr>
            <a:spLocks noGrp="1"/>
          </p:cNvSpPr>
          <p:nvPr>
            <p:ph type="body"/>
          </p:nvPr>
        </p:nvSpPr>
        <p:spPr>
          <a:xfrm>
            <a:off x="4663080" y="3953160"/>
            <a:ext cx="4005720" cy="2148840"/>
          </a:xfrm>
          <a:prstGeom prst="rect">
            <a:avLst/>
          </a:prstGeom>
        </p:spPr>
        <p:txBody>
          <a:bodyPr lIns="90000" rIns="90000" tIns="46800" bIns="46800"/>
          <a:p>
            <a:endParaRPr/>
          </a:p>
        </p:txBody>
      </p:sp>
    </p:spTree>
  </p:cSld>
</p:sldLayout>
</file>

<file path=ppt/slideLayouts/slideLayout501.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621"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622"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1623"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1624" name="PlaceHolder 4"/>
          <p:cNvSpPr>
            <a:spLocks noGrp="1"/>
          </p:cNvSpPr>
          <p:nvPr>
            <p:ph type="body"/>
          </p:nvPr>
        </p:nvSpPr>
        <p:spPr>
          <a:xfrm>
            <a:off x="456840" y="3953160"/>
            <a:ext cx="8209080" cy="2148840"/>
          </a:xfrm>
          <a:prstGeom prst="rect">
            <a:avLst/>
          </a:prstGeom>
        </p:spPr>
        <p:txBody>
          <a:bodyPr lIns="90000" rIns="90000" tIns="46800" bIns="46800"/>
          <a:p>
            <a:endParaRPr/>
          </a:p>
        </p:txBody>
      </p:sp>
    </p:spTree>
  </p:cSld>
</p:sldLayout>
</file>

<file path=ppt/slideLayouts/slideLayout502.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1625"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626" name="PlaceHolder 2"/>
          <p:cNvSpPr>
            <a:spLocks noGrp="1"/>
          </p:cNvSpPr>
          <p:nvPr>
            <p:ph type="body"/>
          </p:nvPr>
        </p:nvSpPr>
        <p:spPr>
          <a:xfrm>
            <a:off x="456840" y="1599840"/>
            <a:ext cx="8209080" cy="2148840"/>
          </a:xfrm>
          <a:prstGeom prst="rect">
            <a:avLst/>
          </a:prstGeom>
        </p:spPr>
        <p:txBody>
          <a:bodyPr lIns="90000" rIns="90000" tIns="46800" bIns="46800"/>
          <a:p>
            <a:endParaRPr/>
          </a:p>
        </p:txBody>
      </p:sp>
      <p:sp>
        <p:nvSpPr>
          <p:cNvPr id="1627" name="PlaceHolder 3"/>
          <p:cNvSpPr>
            <a:spLocks noGrp="1"/>
          </p:cNvSpPr>
          <p:nvPr>
            <p:ph type="body"/>
          </p:nvPr>
        </p:nvSpPr>
        <p:spPr>
          <a:xfrm>
            <a:off x="456840" y="3953160"/>
            <a:ext cx="8209080" cy="2148840"/>
          </a:xfrm>
          <a:prstGeom prst="rect">
            <a:avLst/>
          </a:prstGeom>
        </p:spPr>
        <p:txBody>
          <a:bodyPr lIns="90000" rIns="90000" tIns="46800" bIns="46800"/>
          <a:p>
            <a:endParaRPr/>
          </a:p>
        </p:txBody>
      </p:sp>
    </p:spTree>
  </p:cSld>
</p:sldLayout>
</file>

<file path=ppt/slideLayouts/slideLayout503.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628"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629"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1630"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1631" name="PlaceHolder 4"/>
          <p:cNvSpPr>
            <a:spLocks noGrp="1"/>
          </p:cNvSpPr>
          <p:nvPr>
            <p:ph type="body"/>
          </p:nvPr>
        </p:nvSpPr>
        <p:spPr>
          <a:xfrm>
            <a:off x="4663080" y="3953160"/>
            <a:ext cx="4005720" cy="2148840"/>
          </a:xfrm>
          <a:prstGeom prst="rect">
            <a:avLst/>
          </a:prstGeom>
        </p:spPr>
        <p:txBody>
          <a:bodyPr lIns="90000" rIns="90000" tIns="46800" bIns="46800"/>
          <a:p>
            <a:endParaRPr/>
          </a:p>
        </p:txBody>
      </p:sp>
      <p:sp>
        <p:nvSpPr>
          <p:cNvPr id="1632" name="PlaceHolder 5"/>
          <p:cNvSpPr>
            <a:spLocks noGrp="1"/>
          </p:cNvSpPr>
          <p:nvPr>
            <p:ph type="body"/>
          </p:nvPr>
        </p:nvSpPr>
        <p:spPr>
          <a:xfrm>
            <a:off x="456840" y="3953160"/>
            <a:ext cx="4005720" cy="2148840"/>
          </a:xfrm>
          <a:prstGeom prst="rect">
            <a:avLst/>
          </a:prstGeom>
        </p:spPr>
        <p:txBody>
          <a:bodyPr lIns="90000" rIns="90000" tIns="46800" bIns="46800"/>
          <a:p>
            <a:endParaRPr/>
          </a:p>
        </p:txBody>
      </p:sp>
    </p:spTree>
  </p:cSld>
</p:sldLayout>
</file>

<file path=ppt/slideLayouts/slideLayout504.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633"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634" name="PlaceHolder 2"/>
          <p:cNvSpPr>
            <a:spLocks noGrp="1"/>
          </p:cNvSpPr>
          <p:nvPr>
            <p:ph type="body"/>
          </p:nvPr>
        </p:nvSpPr>
        <p:spPr>
          <a:xfrm>
            <a:off x="456840" y="1599840"/>
            <a:ext cx="8209080" cy="4505400"/>
          </a:xfrm>
          <a:prstGeom prst="rect">
            <a:avLst/>
          </a:prstGeom>
        </p:spPr>
        <p:txBody>
          <a:bodyPr lIns="90000" rIns="90000" tIns="46800" bIns="46800"/>
          <a:p>
            <a:endParaRPr/>
          </a:p>
        </p:txBody>
      </p:sp>
      <p:sp>
        <p:nvSpPr>
          <p:cNvPr id="1635" name="PlaceHolder 3"/>
          <p:cNvSpPr>
            <a:spLocks noGrp="1"/>
          </p:cNvSpPr>
          <p:nvPr>
            <p:ph type="body"/>
          </p:nvPr>
        </p:nvSpPr>
        <p:spPr>
          <a:xfrm>
            <a:off x="456840" y="1599840"/>
            <a:ext cx="8209080" cy="4505400"/>
          </a:xfrm>
          <a:prstGeom prst="rect">
            <a:avLst/>
          </a:prstGeom>
        </p:spPr>
        <p:txBody>
          <a:bodyPr lIns="90000" rIns="90000" tIns="46800" bIns="46800"/>
          <a:p>
            <a:endParaRPr/>
          </a:p>
        </p:txBody>
      </p:sp>
      <p:pic>
        <p:nvPicPr>
          <p:cNvPr id="1636" name="" descr=""/>
          <p:cNvPicPr/>
          <p:nvPr/>
        </p:nvPicPr>
        <p:blipFill>
          <a:blip r:embed="rId2"/>
          <a:stretch>
            <a:fillRect/>
          </a:stretch>
        </p:blipFill>
        <p:spPr>
          <a:xfrm>
            <a:off x="1737720" y="1599480"/>
            <a:ext cx="5646600" cy="4505400"/>
          </a:xfrm>
          <a:prstGeom prst="rect">
            <a:avLst/>
          </a:prstGeom>
          <a:ln>
            <a:noFill/>
          </a:ln>
        </p:spPr>
      </p:pic>
      <p:pic>
        <p:nvPicPr>
          <p:cNvPr id="1637" name="" descr=""/>
          <p:cNvPicPr/>
          <p:nvPr/>
        </p:nvPicPr>
        <p:blipFill>
          <a:blip r:embed="rId3"/>
          <a:stretch>
            <a:fillRect/>
          </a:stretch>
        </p:blipFill>
        <p:spPr>
          <a:xfrm>
            <a:off x="1737720" y="1599480"/>
            <a:ext cx="5646600" cy="4505400"/>
          </a:xfrm>
          <a:prstGeom prst="rect">
            <a:avLst/>
          </a:prstGeom>
          <a:ln>
            <a:noFill/>
          </a:ln>
        </p:spPr>
      </p:pic>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64" name="PlaceHolder 2"/>
          <p:cNvSpPr>
            <a:spLocks noGrp="1"/>
          </p:cNvSpPr>
          <p:nvPr>
            <p:ph type="body"/>
          </p:nvPr>
        </p:nvSpPr>
        <p:spPr>
          <a:xfrm>
            <a:off x="456840" y="1599840"/>
            <a:ext cx="8209080" cy="4505400"/>
          </a:xfrm>
          <a:prstGeom prst="rect">
            <a:avLst/>
          </a:prstGeom>
        </p:spPr>
        <p:txBody>
          <a:bodyPr lIns="90000" rIns="90000" tIns="46800" bIns="46800"/>
          <a:p>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65"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66" name="PlaceHolder 2"/>
          <p:cNvSpPr>
            <a:spLocks noGrp="1"/>
          </p:cNvSpPr>
          <p:nvPr>
            <p:ph type="body"/>
          </p:nvPr>
        </p:nvSpPr>
        <p:spPr>
          <a:xfrm>
            <a:off x="456840" y="1599840"/>
            <a:ext cx="4005720" cy="4505400"/>
          </a:xfrm>
          <a:prstGeom prst="rect">
            <a:avLst/>
          </a:prstGeom>
        </p:spPr>
        <p:txBody>
          <a:bodyPr lIns="90000" rIns="90000" tIns="46800" bIns="46800"/>
          <a:p>
            <a:endParaRPr/>
          </a:p>
        </p:txBody>
      </p:sp>
      <p:sp>
        <p:nvSpPr>
          <p:cNvPr id="167" name="PlaceHolder 3"/>
          <p:cNvSpPr>
            <a:spLocks noGrp="1"/>
          </p:cNvSpPr>
          <p:nvPr>
            <p:ph type="body"/>
          </p:nvPr>
        </p:nvSpPr>
        <p:spPr>
          <a:xfrm>
            <a:off x="4663080" y="1599840"/>
            <a:ext cx="4005720" cy="4505400"/>
          </a:xfrm>
          <a:prstGeom prst="rect">
            <a:avLst/>
          </a:prstGeom>
        </p:spPr>
        <p:txBody>
          <a:bodyPr lIns="90000" rIns="90000" tIns="46800" bIns="46800"/>
          <a:p>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68"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69" name="PlaceHolder 1"/>
          <p:cNvSpPr>
            <a:spLocks noGrp="1"/>
          </p:cNvSpPr>
          <p:nvPr>
            <p:ph type="subTitle"/>
          </p:nvPr>
        </p:nvSpPr>
        <p:spPr>
          <a:xfrm>
            <a:off x="456840" y="274680"/>
            <a:ext cx="8209080" cy="5204880"/>
          </a:xfrm>
          <a:prstGeom prst="rect">
            <a:avLst/>
          </a:prstGeom>
        </p:spPr>
        <p:txBody>
          <a:bodyPr lIns="0" rIns="0" tIns="0" bIns="0" anchor="ctr"/>
          <a:p>
            <a:pPr algn="ctr"/>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70"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71"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172" name="PlaceHolder 3"/>
          <p:cNvSpPr>
            <a:spLocks noGrp="1"/>
          </p:cNvSpPr>
          <p:nvPr>
            <p:ph type="body"/>
          </p:nvPr>
        </p:nvSpPr>
        <p:spPr>
          <a:xfrm>
            <a:off x="456840" y="3953160"/>
            <a:ext cx="4005720" cy="2148840"/>
          </a:xfrm>
          <a:prstGeom prst="rect">
            <a:avLst/>
          </a:prstGeom>
        </p:spPr>
        <p:txBody>
          <a:bodyPr lIns="90000" rIns="90000" tIns="46800" bIns="46800"/>
          <a:p>
            <a:endParaRPr/>
          </a:p>
        </p:txBody>
      </p:sp>
      <p:sp>
        <p:nvSpPr>
          <p:cNvPr id="173" name="PlaceHolder 4"/>
          <p:cNvSpPr>
            <a:spLocks noGrp="1"/>
          </p:cNvSpPr>
          <p:nvPr>
            <p:ph type="body"/>
          </p:nvPr>
        </p:nvSpPr>
        <p:spPr>
          <a:xfrm>
            <a:off x="4663080" y="1599840"/>
            <a:ext cx="4005720" cy="4505400"/>
          </a:xfrm>
          <a:prstGeom prst="rect">
            <a:avLst/>
          </a:prstGeom>
        </p:spPr>
        <p:txBody>
          <a:bodyPr lIns="90000" rIns="90000" tIns="46800" bIns="46800"/>
          <a:p>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74"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75" name="PlaceHolder 2"/>
          <p:cNvSpPr>
            <a:spLocks noGrp="1"/>
          </p:cNvSpPr>
          <p:nvPr>
            <p:ph type="body"/>
          </p:nvPr>
        </p:nvSpPr>
        <p:spPr>
          <a:xfrm>
            <a:off x="456840" y="1599840"/>
            <a:ext cx="4005720" cy="4505400"/>
          </a:xfrm>
          <a:prstGeom prst="rect">
            <a:avLst/>
          </a:prstGeom>
        </p:spPr>
        <p:txBody>
          <a:bodyPr lIns="90000" rIns="90000" tIns="46800" bIns="46800"/>
          <a:p>
            <a:endParaRPr/>
          </a:p>
        </p:txBody>
      </p:sp>
      <p:sp>
        <p:nvSpPr>
          <p:cNvPr id="176"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177" name="PlaceHolder 4"/>
          <p:cNvSpPr>
            <a:spLocks noGrp="1"/>
          </p:cNvSpPr>
          <p:nvPr>
            <p:ph type="body"/>
          </p:nvPr>
        </p:nvSpPr>
        <p:spPr>
          <a:xfrm>
            <a:off x="4663080" y="3953160"/>
            <a:ext cx="4005720" cy="2148840"/>
          </a:xfrm>
          <a:prstGeom prst="rect">
            <a:avLst/>
          </a:prstGeom>
        </p:spPr>
        <p:txBody>
          <a:bodyPr lIns="90000" rIns="90000" tIns="46800" bIns="46800"/>
          <a:p>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79"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180"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181" name="PlaceHolder 4"/>
          <p:cNvSpPr>
            <a:spLocks noGrp="1"/>
          </p:cNvSpPr>
          <p:nvPr>
            <p:ph type="body"/>
          </p:nvPr>
        </p:nvSpPr>
        <p:spPr>
          <a:xfrm>
            <a:off x="456840" y="3953160"/>
            <a:ext cx="8209080" cy="2148840"/>
          </a:xfrm>
          <a:prstGeom prst="rect">
            <a:avLst/>
          </a:prstGeom>
        </p:spPr>
        <p:txBody>
          <a:bodyPr lIns="90000" rIns="90000" tIns="46800" bIns="46800"/>
          <a:p>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83" name="PlaceHolder 2"/>
          <p:cNvSpPr>
            <a:spLocks noGrp="1"/>
          </p:cNvSpPr>
          <p:nvPr>
            <p:ph type="body"/>
          </p:nvPr>
        </p:nvSpPr>
        <p:spPr>
          <a:xfrm>
            <a:off x="456840" y="1599840"/>
            <a:ext cx="8209080" cy="2148840"/>
          </a:xfrm>
          <a:prstGeom prst="rect">
            <a:avLst/>
          </a:prstGeom>
        </p:spPr>
        <p:txBody>
          <a:bodyPr lIns="90000" rIns="90000" tIns="46800" bIns="46800"/>
          <a:p>
            <a:endParaRPr/>
          </a:p>
        </p:txBody>
      </p:sp>
      <p:sp>
        <p:nvSpPr>
          <p:cNvPr id="184" name="PlaceHolder 3"/>
          <p:cNvSpPr>
            <a:spLocks noGrp="1"/>
          </p:cNvSpPr>
          <p:nvPr>
            <p:ph type="body"/>
          </p:nvPr>
        </p:nvSpPr>
        <p:spPr>
          <a:xfrm>
            <a:off x="456840" y="3953160"/>
            <a:ext cx="8209080" cy="2148840"/>
          </a:xfrm>
          <a:prstGeom prst="rect">
            <a:avLst/>
          </a:prstGeom>
        </p:spPr>
        <p:txBody>
          <a:bodyPr lIns="90000" rIns="90000" tIns="46800" bIns="46800"/>
          <a:p>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85"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86"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187"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188" name="PlaceHolder 4"/>
          <p:cNvSpPr>
            <a:spLocks noGrp="1"/>
          </p:cNvSpPr>
          <p:nvPr>
            <p:ph type="body"/>
          </p:nvPr>
        </p:nvSpPr>
        <p:spPr>
          <a:xfrm>
            <a:off x="4663080" y="3953160"/>
            <a:ext cx="4005720" cy="2148840"/>
          </a:xfrm>
          <a:prstGeom prst="rect">
            <a:avLst/>
          </a:prstGeom>
        </p:spPr>
        <p:txBody>
          <a:bodyPr lIns="90000" rIns="90000" tIns="46800" bIns="46800"/>
          <a:p>
            <a:endParaRPr/>
          </a:p>
        </p:txBody>
      </p:sp>
      <p:sp>
        <p:nvSpPr>
          <p:cNvPr id="189" name="PlaceHolder 5"/>
          <p:cNvSpPr>
            <a:spLocks noGrp="1"/>
          </p:cNvSpPr>
          <p:nvPr>
            <p:ph type="body"/>
          </p:nvPr>
        </p:nvSpPr>
        <p:spPr>
          <a:xfrm>
            <a:off x="456840" y="3953160"/>
            <a:ext cx="4005720" cy="2148840"/>
          </a:xfrm>
          <a:prstGeom prst="rect">
            <a:avLst/>
          </a:prstGeom>
        </p:spPr>
        <p:txBody>
          <a:bodyPr lIns="90000" rIns="90000" tIns="46800" bIns="46800"/>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6840" y="274680"/>
            <a:ext cx="8209080" cy="5204880"/>
          </a:xfrm>
          <a:prstGeom prst="rect">
            <a:avLst/>
          </a:prstGeom>
        </p:spPr>
        <p:txBody>
          <a:bodyPr lIns="0" rIns="0" tIns="0" bIns="0" anchor="ctr"/>
          <a:p>
            <a:pPr algn="ctr"/>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90"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91" name="PlaceHolder 2"/>
          <p:cNvSpPr>
            <a:spLocks noGrp="1"/>
          </p:cNvSpPr>
          <p:nvPr>
            <p:ph type="body"/>
          </p:nvPr>
        </p:nvSpPr>
        <p:spPr>
          <a:xfrm>
            <a:off x="456840" y="1599840"/>
            <a:ext cx="8209080" cy="4505400"/>
          </a:xfrm>
          <a:prstGeom prst="rect">
            <a:avLst/>
          </a:prstGeom>
        </p:spPr>
        <p:txBody>
          <a:bodyPr lIns="90000" rIns="90000" tIns="46800" bIns="46800"/>
          <a:p>
            <a:endParaRPr/>
          </a:p>
        </p:txBody>
      </p:sp>
      <p:sp>
        <p:nvSpPr>
          <p:cNvPr id="192" name="PlaceHolder 3"/>
          <p:cNvSpPr>
            <a:spLocks noGrp="1"/>
          </p:cNvSpPr>
          <p:nvPr>
            <p:ph type="body"/>
          </p:nvPr>
        </p:nvSpPr>
        <p:spPr>
          <a:xfrm>
            <a:off x="456840" y="1599840"/>
            <a:ext cx="8209080" cy="4505400"/>
          </a:xfrm>
          <a:prstGeom prst="rect">
            <a:avLst/>
          </a:prstGeom>
        </p:spPr>
        <p:txBody>
          <a:bodyPr lIns="90000" rIns="90000" tIns="46800" bIns="46800"/>
          <a:p>
            <a:endParaRPr/>
          </a:p>
        </p:txBody>
      </p:sp>
      <p:pic>
        <p:nvPicPr>
          <p:cNvPr id="193" name="" descr=""/>
          <p:cNvPicPr/>
          <p:nvPr/>
        </p:nvPicPr>
        <p:blipFill>
          <a:blip r:embed="rId2"/>
          <a:stretch>
            <a:fillRect/>
          </a:stretch>
        </p:blipFill>
        <p:spPr>
          <a:xfrm>
            <a:off x="1737720" y="1599480"/>
            <a:ext cx="5646600" cy="4505400"/>
          </a:xfrm>
          <a:prstGeom prst="rect">
            <a:avLst/>
          </a:prstGeom>
          <a:ln>
            <a:noFill/>
          </a:ln>
        </p:spPr>
      </p:pic>
      <p:pic>
        <p:nvPicPr>
          <p:cNvPr id="194" name="" descr=""/>
          <p:cNvPicPr/>
          <p:nvPr/>
        </p:nvPicPr>
        <p:blipFill>
          <a:blip r:embed="rId3"/>
          <a:stretch>
            <a:fillRect/>
          </a:stretch>
        </p:blipFill>
        <p:spPr>
          <a:xfrm>
            <a:off x="1737720" y="1599480"/>
            <a:ext cx="5646600" cy="4505400"/>
          </a:xfrm>
          <a:prstGeom prst="rect">
            <a:avLst/>
          </a:prstGeom>
          <a:ln>
            <a:noFill/>
          </a:ln>
        </p:spPr>
      </p:pic>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200"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201" name="PlaceHolder 2"/>
          <p:cNvSpPr>
            <a:spLocks noGrp="1"/>
          </p:cNvSpPr>
          <p:nvPr>
            <p:ph type="subTitle"/>
          </p:nvPr>
        </p:nvSpPr>
        <p:spPr>
          <a:xfrm>
            <a:off x="456840" y="1599840"/>
            <a:ext cx="8209080" cy="4505760"/>
          </a:xfrm>
          <a:prstGeom prst="rect">
            <a:avLst/>
          </a:prstGeom>
        </p:spPr>
        <p:txBody>
          <a:bodyPr lIns="0" rIns="0" tIns="0" bIns="0" anchor="ctr"/>
          <a:p>
            <a:pPr algn="ctr"/>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202"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203" name="PlaceHolder 2"/>
          <p:cNvSpPr>
            <a:spLocks noGrp="1"/>
          </p:cNvSpPr>
          <p:nvPr>
            <p:ph type="body"/>
          </p:nvPr>
        </p:nvSpPr>
        <p:spPr>
          <a:xfrm>
            <a:off x="456840" y="1599840"/>
            <a:ext cx="8209080" cy="4505400"/>
          </a:xfrm>
          <a:prstGeom prst="rect">
            <a:avLst/>
          </a:prstGeom>
        </p:spPr>
        <p:txBody>
          <a:bodyPr lIns="90000" rIns="90000" tIns="46800" bIns="46800"/>
          <a:p>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204"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205" name="PlaceHolder 2"/>
          <p:cNvSpPr>
            <a:spLocks noGrp="1"/>
          </p:cNvSpPr>
          <p:nvPr>
            <p:ph type="body"/>
          </p:nvPr>
        </p:nvSpPr>
        <p:spPr>
          <a:xfrm>
            <a:off x="456840" y="1599840"/>
            <a:ext cx="4005720" cy="4505400"/>
          </a:xfrm>
          <a:prstGeom prst="rect">
            <a:avLst/>
          </a:prstGeom>
        </p:spPr>
        <p:txBody>
          <a:bodyPr lIns="90000" rIns="90000" tIns="46800" bIns="46800"/>
          <a:p>
            <a:endParaRPr/>
          </a:p>
        </p:txBody>
      </p:sp>
      <p:sp>
        <p:nvSpPr>
          <p:cNvPr id="206" name="PlaceHolder 3"/>
          <p:cNvSpPr>
            <a:spLocks noGrp="1"/>
          </p:cNvSpPr>
          <p:nvPr>
            <p:ph type="body"/>
          </p:nvPr>
        </p:nvSpPr>
        <p:spPr>
          <a:xfrm>
            <a:off x="4663080" y="1599840"/>
            <a:ext cx="4005720" cy="4505400"/>
          </a:xfrm>
          <a:prstGeom prst="rect">
            <a:avLst/>
          </a:prstGeom>
        </p:spPr>
        <p:txBody>
          <a:bodyPr lIns="90000" rIns="90000" tIns="46800" bIns="46800"/>
          <a:p>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207"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208" name="PlaceHolder 1"/>
          <p:cNvSpPr>
            <a:spLocks noGrp="1"/>
          </p:cNvSpPr>
          <p:nvPr>
            <p:ph type="subTitle"/>
          </p:nvPr>
        </p:nvSpPr>
        <p:spPr>
          <a:xfrm>
            <a:off x="456840" y="274680"/>
            <a:ext cx="8209080" cy="5204880"/>
          </a:xfrm>
          <a:prstGeom prst="rect">
            <a:avLst/>
          </a:prstGeom>
        </p:spPr>
        <p:txBody>
          <a:bodyPr lIns="0" rIns="0" tIns="0" bIns="0" anchor="ctr"/>
          <a:p>
            <a:pPr algn="ctr"/>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209"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210"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211" name="PlaceHolder 3"/>
          <p:cNvSpPr>
            <a:spLocks noGrp="1"/>
          </p:cNvSpPr>
          <p:nvPr>
            <p:ph type="body"/>
          </p:nvPr>
        </p:nvSpPr>
        <p:spPr>
          <a:xfrm>
            <a:off x="456840" y="3953160"/>
            <a:ext cx="4005720" cy="2148840"/>
          </a:xfrm>
          <a:prstGeom prst="rect">
            <a:avLst/>
          </a:prstGeom>
        </p:spPr>
        <p:txBody>
          <a:bodyPr lIns="90000" rIns="90000" tIns="46800" bIns="46800"/>
          <a:p>
            <a:endParaRPr/>
          </a:p>
        </p:txBody>
      </p:sp>
      <p:sp>
        <p:nvSpPr>
          <p:cNvPr id="212" name="PlaceHolder 4"/>
          <p:cNvSpPr>
            <a:spLocks noGrp="1"/>
          </p:cNvSpPr>
          <p:nvPr>
            <p:ph type="body"/>
          </p:nvPr>
        </p:nvSpPr>
        <p:spPr>
          <a:xfrm>
            <a:off x="4663080" y="1599840"/>
            <a:ext cx="4005720" cy="4505400"/>
          </a:xfrm>
          <a:prstGeom prst="rect">
            <a:avLst/>
          </a:prstGeom>
        </p:spPr>
        <p:txBody>
          <a:bodyPr lIns="90000" rIns="90000" tIns="46800" bIns="46800"/>
          <a:p>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213"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214" name="PlaceHolder 2"/>
          <p:cNvSpPr>
            <a:spLocks noGrp="1"/>
          </p:cNvSpPr>
          <p:nvPr>
            <p:ph type="body"/>
          </p:nvPr>
        </p:nvSpPr>
        <p:spPr>
          <a:xfrm>
            <a:off x="456840" y="1599840"/>
            <a:ext cx="4005720" cy="4505400"/>
          </a:xfrm>
          <a:prstGeom prst="rect">
            <a:avLst/>
          </a:prstGeom>
        </p:spPr>
        <p:txBody>
          <a:bodyPr lIns="90000" rIns="90000" tIns="46800" bIns="46800"/>
          <a:p>
            <a:endParaRPr/>
          </a:p>
        </p:txBody>
      </p:sp>
      <p:sp>
        <p:nvSpPr>
          <p:cNvPr id="215"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216" name="PlaceHolder 4"/>
          <p:cNvSpPr>
            <a:spLocks noGrp="1"/>
          </p:cNvSpPr>
          <p:nvPr>
            <p:ph type="body"/>
          </p:nvPr>
        </p:nvSpPr>
        <p:spPr>
          <a:xfrm>
            <a:off x="4663080" y="3953160"/>
            <a:ext cx="4005720" cy="2148840"/>
          </a:xfrm>
          <a:prstGeom prst="rect">
            <a:avLst/>
          </a:prstGeom>
        </p:spPr>
        <p:txBody>
          <a:bodyPr lIns="90000" rIns="90000" tIns="46800" bIns="46800"/>
          <a:p>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17"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218"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219"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220" name="PlaceHolder 4"/>
          <p:cNvSpPr>
            <a:spLocks noGrp="1"/>
          </p:cNvSpPr>
          <p:nvPr>
            <p:ph type="body"/>
          </p:nvPr>
        </p:nvSpPr>
        <p:spPr>
          <a:xfrm>
            <a:off x="456840" y="3953160"/>
            <a:ext cx="8209080" cy="2148840"/>
          </a:xfrm>
          <a:prstGeom prst="rect">
            <a:avLst/>
          </a:prstGeom>
        </p:spPr>
        <p:txBody>
          <a:bodyPr lIns="90000" rIns="90000" tIns="46800" bIns="46800"/>
          <a:p>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5"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16" name="PlaceHolder 3"/>
          <p:cNvSpPr>
            <a:spLocks noGrp="1"/>
          </p:cNvSpPr>
          <p:nvPr>
            <p:ph type="body"/>
          </p:nvPr>
        </p:nvSpPr>
        <p:spPr>
          <a:xfrm>
            <a:off x="456840" y="3953160"/>
            <a:ext cx="4005720" cy="2148840"/>
          </a:xfrm>
          <a:prstGeom prst="rect">
            <a:avLst/>
          </a:prstGeom>
        </p:spPr>
        <p:txBody>
          <a:bodyPr lIns="90000" rIns="90000" tIns="46800" bIns="46800"/>
          <a:p>
            <a:endParaRPr/>
          </a:p>
        </p:txBody>
      </p:sp>
      <p:sp>
        <p:nvSpPr>
          <p:cNvPr id="17" name="PlaceHolder 4"/>
          <p:cNvSpPr>
            <a:spLocks noGrp="1"/>
          </p:cNvSpPr>
          <p:nvPr>
            <p:ph type="body"/>
          </p:nvPr>
        </p:nvSpPr>
        <p:spPr>
          <a:xfrm>
            <a:off x="4663080" y="1599840"/>
            <a:ext cx="4005720" cy="4505400"/>
          </a:xfrm>
          <a:prstGeom prst="rect">
            <a:avLst/>
          </a:prstGeom>
        </p:spPr>
        <p:txBody>
          <a:bodyPr lIns="90000" rIns="90000" tIns="46800" bIns="46800"/>
          <a:p>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21"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222" name="PlaceHolder 2"/>
          <p:cNvSpPr>
            <a:spLocks noGrp="1"/>
          </p:cNvSpPr>
          <p:nvPr>
            <p:ph type="body"/>
          </p:nvPr>
        </p:nvSpPr>
        <p:spPr>
          <a:xfrm>
            <a:off x="456840" y="1599840"/>
            <a:ext cx="8209080" cy="2148840"/>
          </a:xfrm>
          <a:prstGeom prst="rect">
            <a:avLst/>
          </a:prstGeom>
        </p:spPr>
        <p:txBody>
          <a:bodyPr lIns="90000" rIns="90000" tIns="46800" bIns="46800"/>
          <a:p>
            <a:endParaRPr/>
          </a:p>
        </p:txBody>
      </p:sp>
      <p:sp>
        <p:nvSpPr>
          <p:cNvPr id="223" name="PlaceHolder 3"/>
          <p:cNvSpPr>
            <a:spLocks noGrp="1"/>
          </p:cNvSpPr>
          <p:nvPr>
            <p:ph type="body"/>
          </p:nvPr>
        </p:nvSpPr>
        <p:spPr>
          <a:xfrm>
            <a:off x="456840" y="3953160"/>
            <a:ext cx="8209080" cy="2148840"/>
          </a:xfrm>
          <a:prstGeom prst="rect">
            <a:avLst/>
          </a:prstGeom>
        </p:spPr>
        <p:txBody>
          <a:bodyPr lIns="90000" rIns="90000" tIns="46800" bIns="46800"/>
          <a:p>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224"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225"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226"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227" name="PlaceHolder 4"/>
          <p:cNvSpPr>
            <a:spLocks noGrp="1"/>
          </p:cNvSpPr>
          <p:nvPr>
            <p:ph type="body"/>
          </p:nvPr>
        </p:nvSpPr>
        <p:spPr>
          <a:xfrm>
            <a:off x="4663080" y="3953160"/>
            <a:ext cx="4005720" cy="2148840"/>
          </a:xfrm>
          <a:prstGeom prst="rect">
            <a:avLst/>
          </a:prstGeom>
        </p:spPr>
        <p:txBody>
          <a:bodyPr lIns="90000" rIns="90000" tIns="46800" bIns="46800"/>
          <a:p>
            <a:endParaRPr/>
          </a:p>
        </p:txBody>
      </p:sp>
      <p:sp>
        <p:nvSpPr>
          <p:cNvPr id="228" name="PlaceHolder 5"/>
          <p:cNvSpPr>
            <a:spLocks noGrp="1"/>
          </p:cNvSpPr>
          <p:nvPr>
            <p:ph type="body"/>
          </p:nvPr>
        </p:nvSpPr>
        <p:spPr>
          <a:xfrm>
            <a:off x="456840" y="3953160"/>
            <a:ext cx="4005720" cy="2148840"/>
          </a:xfrm>
          <a:prstGeom prst="rect">
            <a:avLst/>
          </a:prstGeom>
        </p:spPr>
        <p:txBody>
          <a:bodyPr lIns="90000" rIns="90000" tIns="46800" bIns="46800"/>
          <a:p>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229"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230" name="PlaceHolder 2"/>
          <p:cNvSpPr>
            <a:spLocks noGrp="1"/>
          </p:cNvSpPr>
          <p:nvPr>
            <p:ph type="body"/>
          </p:nvPr>
        </p:nvSpPr>
        <p:spPr>
          <a:xfrm>
            <a:off x="456840" y="1599840"/>
            <a:ext cx="8209080" cy="4505400"/>
          </a:xfrm>
          <a:prstGeom prst="rect">
            <a:avLst/>
          </a:prstGeom>
        </p:spPr>
        <p:txBody>
          <a:bodyPr lIns="90000" rIns="90000" tIns="46800" bIns="46800"/>
          <a:p>
            <a:endParaRPr/>
          </a:p>
        </p:txBody>
      </p:sp>
      <p:sp>
        <p:nvSpPr>
          <p:cNvPr id="231" name="PlaceHolder 3"/>
          <p:cNvSpPr>
            <a:spLocks noGrp="1"/>
          </p:cNvSpPr>
          <p:nvPr>
            <p:ph type="body"/>
          </p:nvPr>
        </p:nvSpPr>
        <p:spPr>
          <a:xfrm>
            <a:off x="456840" y="1599840"/>
            <a:ext cx="8209080" cy="4505400"/>
          </a:xfrm>
          <a:prstGeom prst="rect">
            <a:avLst/>
          </a:prstGeom>
        </p:spPr>
        <p:txBody>
          <a:bodyPr lIns="90000" rIns="90000" tIns="46800" bIns="46800"/>
          <a:p>
            <a:endParaRPr/>
          </a:p>
        </p:txBody>
      </p:sp>
      <p:pic>
        <p:nvPicPr>
          <p:cNvPr id="232" name="" descr=""/>
          <p:cNvPicPr/>
          <p:nvPr/>
        </p:nvPicPr>
        <p:blipFill>
          <a:blip r:embed="rId2"/>
          <a:stretch>
            <a:fillRect/>
          </a:stretch>
        </p:blipFill>
        <p:spPr>
          <a:xfrm>
            <a:off x="1737720" y="1599480"/>
            <a:ext cx="5646600" cy="4505400"/>
          </a:xfrm>
          <a:prstGeom prst="rect">
            <a:avLst/>
          </a:prstGeom>
          <a:ln>
            <a:noFill/>
          </a:ln>
        </p:spPr>
      </p:pic>
      <p:pic>
        <p:nvPicPr>
          <p:cNvPr id="233" name="" descr=""/>
          <p:cNvPicPr/>
          <p:nvPr/>
        </p:nvPicPr>
        <p:blipFill>
          <a:blip r:embed="rId3"/>
          <a:stretch>
            <a:fillRect/>
          </a:stretch>
        </p:blipFill>
        <p:spPr>
          <a:xfrm>
            <a:off x="1737720" y="1599480"/>
            <a:ext cx="5646600" cy="4505400"/>
          </a:xfrm>
          <a:prstGeom prst="rect">
            <a:avLst/>
          </a:prstGeom>
          <a:ln>
            <a:noFill/>
          </a:ln>
        </p:spPr>
      </p:pic>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239"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240" name="PlaceHolder 2"/>
          <p:cNvSpPr>
            <a:spLocks noGrp="1"/>
          </p:cNvSpPr>
          <p:nvPr>
            <p:ph type="subTitle"/>
          </p:nvPr>
        </p:nvSpPr>
        <p:spPr>
          <a:xfrm>
            <a:off x="456840" y="1599840"/>
            <a:ext cx="8209080" cy="4505760"/>
          </a:xfrm>
          <a:prstGeom prst="rect">
            <a:avLst/>
          </a:prstGeom>
        </p:spPr>
        <p:txBody>
          <a:bodyPr lIns="0" rIns="0" tIns="0" bIns="0" anchor="ctr"/>
          <a:p>
            <a:pPr algn="ctr"/>
            <a:endParaRP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241"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242" name="PlaceHolder 2"/>
          <p:cNvSpPr>
            <a:spLocks noGrp="1"/>
          </p:cNvSpPr>
          <p:nvPr>
            <p:ph type="body"/>
          </p:nvPr>
        </p:nvSpPr>
        <p:spPr>
          <a:xfrm>
            <a:off x="456840" y="1599840"/>
            <a:ext cx="8209080" cy="4505400"/>
          </a:xfrm>
          <a:prstGeom prst="rect">
            <a:avLst/>
          </a:prstGeom>
        </p:spPr>
        <p:txBody>
          <a:bodyPr lIns="90000" rIns="90000" tIns="46800" bIns="46800"/>
          <a:p>
            <a:endParaRP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243"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244" name="PlaceHolder 2"/>
          <p:cNvSpPr>
            <a:spLocks noGrp="1"/>
          </p:cNvSpPr>
          <p:nvPr>
            <p:ph type="body"/>
          </p:nvPr>
        </p:nvSpPr>
        <p:spPr>
          <a:xfrm>
            <a:off x="456840" y="1599840"/>
            <a:ext cx="4005720" cy="4505400"/>
          </a:xfrm>
          <a:prstGeom prst="rect">
            <a:avLst/>
          </a:prstGeom>
        </p:spPr>
        <p:txBody>
          <a:bodyPr lIns="90000" rIns="90000" tIns="46800" bIns="46800"/>
          <a:p>
            <a:endParaRPr/>
          </a:p>
        </p:txBody>
      </p:sp>
      <p:sp>
        <p:nvSpPr>
          <p:cNvPr id="245" name="PlaceHolder 3"/>
          <p:cNvSpPr>
            <a:spLocks noGrp="1"/>
          </p:cNvSpPr>
          <p:nvPr>
            <p:ph type="body"/>
          </p:nvPr>
        </p:nvSpPr>
        <p:spPr>
          <a:xfrm>
            <a:off x="4663080" y="1599840"/>
            <a:ext cx="4005720" cy="4505400"/>
          </a:xfrm>
          <a:prstGeom prst="rect">
            <a:avLst/>
          </a:prstGeom>
        </p:spPr>
        <p:txBody>
          <a:bodyPr lIns="90000" rIns="90000" tIns="46800" bIns="46800"/>
          <a:p>
            <a:endParaRP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246"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247" name="PlaceHolder 1"/>
          <p:cNvSpPr>
            <a:spLocks noGrp="1"/>
          </p:cNvSpPr>
          <p:nvPr>
            <p:ph type="subTitle"/>
          </p:nvPr>
        </p:nvSpPr>
        <p:spPr>
          <a:xfrm>
            <a:off x="456840" y="274680"/>
            <a:ext cx="8209080" cy="5204880"/>
          </a:xfrm>
          <a:prstGeom prst="rect">
            <a:avLst/>
          </a:prstGeom>
        </p:spPr>
        <p:txBody>
          <a:bodyPr lIns="0" rIns="0" tIns="0" bIns="0" anchor="ctr"/>
          <a:p>
            <a:pPr algn="ctr"/>
            <a:endParaRP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248"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249"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250" name="PlaceHolder 3"/>
          <p:cNvSpPr>
            <a:spLocks noGrp="1"/>
          </p:cNvSpPr>
          <p:nvPr>
            <p:ph type="body"/>
          </p:nvPr>
        </p:nvSpPr>
        <p:spPr>
          <a:xfrm>
            <a:off x="456840" y="3953160"/>
            <a:ext cx="4005720" cy="2148840"/>
          </a:xfrm>
          <a:prstGeom prst="rect">
            <a:avLst/>
          </a:prstGeom>
        </p:spPr>
        <p:txBody>
          <a:bodyPr lIns="90000" rIns="90000" tIns="46800" bIns="46800"/>
          <a:p>
            <a:endParaRPr/>
          </a:p>
        </p:txBody>
      </p:sp>
      <p:sp>
        <p:nvSpPr>
          <p:cNvPr id="251" name="PlaceHolder 4"/>
          <p:cNvSpPr>
            <a:spLocks noGrp="1"/>
          </p:cNvSpPr>
          <p:nvPr>
            <p:ph type="body"/>
          </p:nvPr>
        </p:nvSpPr>
        <p:spPr>
          <a:xfrm>
            <a:off x="4663080" y="1599840"/>
            <a:ext cx="4005720" cy="4505400"/>
          </a:xfrm>
          <a:prstGeom prst="rect">
            <a:avLst/>
          </a:prstGeom>
        </p:spPr>
        <p:txBody>
          <a:bodyPr lIns="90000" rIns="90000" tIns="46800" bIns="46800"/>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19" name="PlaceHolder 2"/>
          <p:cNvSpPr>
            <a:spLocks noGrp="1"/>
          </p:cNvSpPr>
          <p:nvPr>
            <p:ph type="body"/>
          </p:nvPr>
        </p:nvSpPr>
        <p:spPr>
          <a:xfrm>
            <a:off x="456840" y="1599840"/>
            <a:ext cx="4005720" cy="4505400"/>
          </a:xfrm>
          <a:prstGeom prst="rect">
            <a:avLst/>
          </a:prstGeom>
        </p:spPr>
        <p:txBody>
          <a:bodyPr lIns="90000" rIns="90000" tIns="46800" bIns="46800"/>
          <a:p>
            <a:endParaRPr/>
          </a:p>
        </p:txBody>
      </p:sp>
      <p:sp>
        <p:nvSpPr>
          <p:cNvPr id="20"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21" name="PlaceHolder 4"/>
          <p:cNvSpPr>
            <a:spLocks noGrp="1"/>
          </p:cNvSpPr>
          <p:nvPr>
            <p:ph type="body"/>
          </p:nvPr>
        </p:nvSpPr>
        <p:spPr>
          <a:xfrm>
            <a:off x="4663080" y="3953160"/>
            <a:ext cx="4005720" cy="2148840"/>
          </a:xfrm>
          <a:prstGeom prst="rect">
            <a:avLst/>
          </a:prstGeom>
        </p:spPr>
        <p:txBody>
          <a:bodyPr lIns="90000" rIns="90000" tIns="46800" bIns="46800"/>
          <a:p>
            <a:endParaRP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252"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253" name="PlaceHolder 2"/>
          <p:cNvSpPr>
            <a:spLocks noGrp="1"/>
          </p:cNvSpPr>
          <p:nvPr>
            <p:ph type="body"/>
          </p:nvPr>
        </p:nvSpPr>
        <p:spPr>
          <a:xfrm>
            <a:off x="456840" y="1599840"/>
            <a:ext cx="4005720" cy="4505400"/>
          </a:xfrm>
          <a:prstGeom prst="rect">
            <a:avLst/>
          </a:prstGeom>
        </p:spPr>
        <p:txBody>
          <a:bodyPr lIns="90000" rIns="90000" tIns="46800" bIns="46800"/>
          <a:p>
            <a:endParaRPr/>
          </a:p>
        </p:txBody>
      </p:sp>
      <p:sp>
        <p:nvSpPr>
          <p:cNvPr id="254"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255" name="PlaceHolder 4"/>
          <p:cNvSpPr>
            <a:spLocks noGrp="1"/>
          </p:cNvSpPr>
          <p:nvPr>
            <p:ph type="body"/>
          </p:nvPr>
        </p:nvSpPr>
        <p:spPr>
          <a:xfrm>
            <a:off x="4663080" y="3953160"/>
            <a:ext cx="4005720" cy="2148840"/>
          </a:xfrm>
          <a:prstGeom prst="rect">
            <a:avLst/>
          </a:prstGeom>
        </p:spPr>
        <p:txBody>
          <a:bodyPr lIns="90000" rIns="90000" tIns="46800" bIns="46800"/>
          <a:p>
            <a:endParaRP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56"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257"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258"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259" name="PlaceHolder 4"/>
          <p:cNvSpPr>
            <a:spLocks noGrp="1"/>
          </p:cNvSpPr>
          <p:nvPr>
            <p:ph type="body"/>
          </p:nvPr>
        </p:nvSpPr>
        <p:spPr>
          <a:xfrm>
            <a:off x="456840" y="3953160"/>
            <a:ext cx="8209080" cy="2148840"/>
          </a:xfrm>
          <a:prstGeom prst="rect">
            <a:avLst/>
          </a:prstGeom>
        </p:spPr>
        <p:txBody>
          <a:bodyPr lIns="90000" rIns="90000" tIns="46800" bIns="46800"/>
          <a:p>
            <a:endParaRP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60"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261" name="PlaceHolder 2"/>
          <p:cNvSpPr>
            <a:spLocks noGrp="1"/>
          </p:cNvSpPr>
          <p:nvPr>
            <p:ph type="body"/>
          </p:nvPr>
        </p:nvSpPr>
        <p:spPr>
          <a:xfrm>
            <a:off x="456840" y="1599840"/>
            <a:ext cx="8209080" cy="2148840"/>
          </a:xfrm>
          <a:prstGeom prst="rect">
            <a:avLst/>
          </a:prstGeom>
        </p:spPr>
        <p:txBody>
          <a:bodyPr lIns="90000" rIns="90000" tIns="46800" bIns="46800"/>
          <a:p>
            <a:endParaRPr/>
          </a:p>
        </p:txBody>
      </p:sp>
      <p:sp>
        <p:nvSpPr>
          <p:cNvPr id="262" name="PlaceHolder 3"/>
          <p:cNvSpPr>
            <a:spLocks noGrp="1"/>
          </p:cNvSpPr>
          <p:nvPr>
            <p:ph type="body"/>
          </p:nvPr>
        </p:nvSpPr>
        <p:spPr>
          <a:xfrm>
            <a:off x="456840" y="3953160"/>
            <a:ext cx="8209080" cy="2148840"/>
          </a:xfrm>
          <a:prstGeom prst="rect">
            <a:avLst/>
          </a:prstGeom>
        </p:spPr>
        <p:txBody>
          <a:bodyPr lIns="90000" rIns="90000" tIns="46800" bIns="46800"/>
          <a:p>
            <a:endParaRP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263"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264"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265"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266" name="PlaceHolder 4"/>
          <p:cNvSpPr>
            <a:spLocks noGrp="1"/>
          </p:cNvSpPr>
          <p:nvPr>
            <p:ph type="body"/>
          </p:nvPr>
        </p:nvSpPr>
        <p:spPr>
          <a:xfrm>
            <a:off x="4663080" y="3953160"/>
            <a:ext cx="4005720" cy="2148840"/>
          </a:xfrm>
          <a:prstGeom prst="rect">
            <a:avLst/>
          </a:prstGeom>
        </p:spPr>
        <p:txBody>
          <a:bodyPr lIns="90000" rIns="90000" tIns="46800" bIns="46800"/>
          <a:p>
            <a:endParaRPr/>
          </a:p>
        </p:txBody>
      </p:sp>
      <p:sp>
        <p:nvSpPr>
          <p:cNvPr id="267" name="PlaceHolder 5"/>
          <p:cNvSpPr>
            <a:spLocks noGrp="1"/>
          </p:cNvSpPr>
          <p:nvPr>
            <p:ph type="body"/>
          </p:nvPr>
        </p:nvSpPr>
        <p:spPr>
          <a:xfrm>
            <a:off x="456840" y="3953160"/>
            <a:ext cx="4005720" cy="2148840"/>
          </a:xfrm>
          <a:prstGeom prst="rect">
            <a:avLst/>
          </a:prstGeom>
        </p:spPr>
        <p:txBody>
          <a:bodyPr lIns="90000" rIns="90000" tIns="46800" bIns="46800"/>
          <a:p>
            <a:endParaRP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268"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269" name="PlaceHolder 2"/>
          <p:cNvSpPr>
            <a:spLocks noGrp="1"/>
          </p:cNvSpPr>
          <p:nvPr>
            <p:ph type="body"/>
          </p:nvPr>
        </p:nvSpPr>
        <p:spPr>
          <a:xfrm>
            <a:off x="456840" y="1599840"/>
            <a:ext cx="8209080" cy="4505400"/>
          </a:xfrm>
          <a:prstGeom prst="rect">
            <a:avLst/>
          </a:prstGeom>
        </p:spPr>
        <p:txBody>
          <a:bodyPr lIns="90000" rIns="90000" tIns="46800" bIns="46800"/>
          <a:p>
            <a:endParaRPr/>
          </a:p>
        </p:txBody>
      </p:sp>
      <p:sp>
        <p:nvSpPr>
          <p:cNvPr id="270" name="PlaceHolder 3"/>
          <p:cNvSpPr>
            <a:spLocks noGrp="1"/>
          </p:cNvSpPr>
          <p:nvPr>
            <p:ph type="body"/>
          </p:nvPr>
        </p:nvSpPr>
        <p:spPr>
          <a:xfrm>
            <a:off x="456840" y="1599840"/>
            <a:ext cx="8209080" cy="4505400"/>
          </a:xfrm>
          <a:prstGeom prst="rect">
            <a:avLst/>
          </a:prstGeom>
        </p:spPr>
        <p:txBody>
          <a:bodyPr lIns="90000" rIns="90000" tIns="46800" bIns="46800"/>
          <a:p>
            <a:endParaRPr/>
          </a:p>
        </p:txBody>
      </p:sp>
      <p:pic>
        <p:nvPicPr>
          <p:cNvPr id="271" name="" descr=""/>
          <p:cNvPicPr/>
          <p:nvPr/>
        </p:nvPicPr>
        <p:blipFill>
          <a:blip r:embed="rId2"/>
          <a:stretch>
            <a:fillRect/>
          </a:stretch>
        </p:blipFill>
        <p:spPr>
          <a:xfrm>
            <a:off x="1737720" y="1599480"/>
            <a:ext cx="5646600" cy="4505400"/>
          </a:xfrm>
          <a:prstGeom prst="rect">
            <a:avLst/>
          </a:prstGeom>
          <a:ln>
            <a:noFill/>
          </a:ln>
        </p:spPr>
      </p:pic>
      <p:pic>
        <p:nvPicPr>
          <p:cNvPr id="272" name="" descr=""/>
          <p:cNvPicPr/>
          <p:nvPr/>
        </p:nvPicPr>
        <p:blipFill>
          <a:blip r:embed="rId3"/>
          <a:stretch>
            <a:fillRect/>
          </a:stretch>
        </p:blipFill>
        <p:spPr>
          <a:xfrm>
            <a:off x="1737720" y="1599480"/>
            <a:ext cx="5646600" cy="4505400"/>
          </a:xfrm>
          <a:prstGeom prst="rect">
            <a:avLst/>
          </a:prstGeom>
          <a:ln>
            <a:noFill/>
          </a:ln>
        </p:spPr>
      </p:pic>
    </p:spTree>
  </p:cSld>
</p:sldLayout>
</file>

<file path=ppt/slideLayouts/slideLayout85.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86.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278"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279" name="PlaceHolder 2"/>
          <p:cNvSpPr>
            <a:spLocks noGrp="1"/>
          </p:cNvSpPr>
          <p:nvPr>
            <p:ph type="subTitle"/>
          </p:nvPr>
        </p:nvSpPr>
        <p:spPr>
          <a:xfrm>
            <a:off x="456840" y="1599840"/>
            <a:ext cx="8209080" cy="4505760"/>
          </a:xfrm>
          <a:prstGeom prst="rect">
            <a:avLst/>
          </a:prstGeom>
        </p:spPr>
        <p:txBody>
          <a:bodyPr lIns="0" rIns="0" tIns="0" bIns="0" anchor="ctr"/>
          <a:p>
            <a:pPr algn="ctr"/>
            <a:endParaRPr/>
          </a:p>
        </p:txBody>
      </p:sp>
    </p:spTree>
  </p:cSld>
</p:sldLayout>
</file>

<file path=ppt/slideLayouts/slideLayout87.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280"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281" name="PlaceHolder 2"/>
          <p:cNvSpPr>
            <a:spLocks noGrp="1"/>
          </p:cNvSpPr>
          <p:nvPr>
            <p:ph type="body"/>
          </p:nvPr>
        </p:nvSpPr>
        <p:spPr>
          <a:xfrm>
            <a:off x="456840" y="1599840"/>
            <a:ext cx="8209080" cy="4505400"/>
          </a:xfrm>
          <a:prstGeom prst="rect">
            <a:avLst/>
          </a:prstGeom>
        </p:spPr>
        <p:txBody>
          <a:bodyPr lIns="90000" rIns="90000" tIns="46800" bIns="46800"/>
          <a:p>
            <a:endParaRPr/>
          </a:p>
        </p:txBody>
      </p:sp>
    </p:spTree>
  </p:cSld>
</p:sldLayout>
</file>

<file path=ppt/slideLayouts/slideLayout88.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282"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283" name="PlaceHolder 2"/>
          <p:cNvSpPr>
            <a:spLocks noGrp="1"/>
          </p:cNvSpPr>
          <p:nvPr>
            <p:ph type="body"/>
          </p:nvPr>
        </p:nvSpPr>
        <p:spPr>
          <a:xfrm>
            <a:off x="456840" y="1599840"/>
            <a:ext cx="4005720" cy="4505400"/>
          </a:xfrm>
          <a:prstGeom prst="rect">
            <a:avLst/>
          </a:prstGeom>
        </p:spPr>
        <p:txBody>
          <a:bodyPr lIns="90000" rIns="90000" tIns="46800" bIns="46800"/>
          <a:p>
            <a:endParaRPr/>
          </a:p>
        </p:txBody>
      </p:sp>
      <p:sp>
        <p:nvSpPr>
          <p:cNvPr id="284" name="PlaceHolder 3"/>
          <p:cNvSpPr>
            <a:spLocks noGrp="1"/>
          </p:cNvSpPr>
          <p:nvPr>
            <p:ph type="body"/>
          </p:nvPr>
        </p:nvSpPr>
        <p:spPr>
          <a:xfrm>
            <a:off x="4663080" y="1599840"/>
            <a:ext cx="4005720" cy="4505400"/>
          </a:xfrm>
          <a:prstGeom prst="rect">
            <a:avLst/>
          </a:prstGeom>
        </p:spPr>
        <p:txBody>
          <a:bodyPr lIns="90000" rIns="90000" tIns="46800" bIns="46800"/>
          <a:p>
            <a:endParaRPr/>
          </a:p>
        </p:txBody>
      </p:sp>
    </p:spTree>
  </p:cSld>
</p:sldLayout>
</file>

<file path=ppt/slideLayouts/slideLayout89.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285"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23"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24"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25" name="PlaceHolder 4"/>
          <p:cNvSpPr>
            <a:spLocks noGrp="1"/>
          </p:cNvSpPr>
          <p:nvPr>
            <p:ph type="body"/>
          </p:nvPr>
        </p:nvSpPr>
        <p:spPr>
          <a:xfrm>
            <a:off x="456840" y="3953160"/>
            <a:ext cx="8209080" cy="2148840"/>
          </a:xfrm>
          <a:prstGeom prst="rect">
            <a:avLst/>
          </a:prstGeom>
        </p:spPr>
        <p:txBody>
          <a:bodyPr lIns="90000" rIns="90000" tIns="46800" bIns="46800"/>
          <a:p>
            <a:endParaRPr/>
          </a:p>
        </p:txBody>
      </p:sp>
    </p:spTree>
  </p:cSld>
</p:sldLayout>
</file>

<file path=ppt/slideLayouts/slideLayout90.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286" name="PlaceHolder 1"/>
          <p:cNvSpPr>
            <a:spLocks noGrp="1"/>
          </p:cNvSpPr>
          <p:nvPr>
            <p:ph type="subTitle"/>
          </p:nvPr>
        </p:nvSpPr>
        <p:spPr>
          <a:xfrm>
            <a:off x="456840" y="274680"/>
            <a:ext cx="8209080" cy="5204880"/>
          </a:xfrm>
          <a:prstGeom prst="rect">
            <a:avLst/>
          </a:prstGeom>
        </p:spPr>
        <p:txBody>
          <a:bodyPr lIns="0" rIns="0" tIns="0" bIns="0" anchor="ctr"/>
          <a:p>
            <a:pPr algn="ctr"/>
            <a:endParaRPr/>
          </a:p>
        </p:txBody>
      </p:sp>
    </p:spTree>
  </p:cSld>
</p:sldLayout>
</file>

<file path=ppt/slideLayouts/slideLayout91.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287"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288"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289" name="PlaceHolder 3"/>
          <p:cNvSpPr>
            <a:spLocks noGrp="1"/>
          </p:cNvSpPr>
          <p:nvPr>
            <p:ph type="body"/>
          </p:nvPr>
        </p:nvSpPr>
        <p:spPr>
          <a:xfrm>
            <a:off x="456840" y="3953160"/>
            <a:ext cx="4005720" cy="2148840"/>
          </a:xfrm>
          <a:prstGeom prst="rect">
            <a:avLst/>
          </a:prstGeom>
        </p:spPr>
        <p:txBody>
          <a:bodyPr lIns="90000" rIns="90000" tIns="46800" bIns="46800"/>
          <a:p>
            <a:endParaRPr/>
          </a:p>
        </p:txBody>
      </p:sp>
      <p:sp>
        <p:nvSpPr>
          <p:cNvPr id="290" name="PlaceHolder 4"/>
          <p:cNvSpPr>
            <a:spLocks noGrp="1"/>
          </p:cNvSpPr>
          <p:nvPr>
            <p:ph type="body"/>
          </p:nvPr>
        </p:nvSpPr>
        <p:spPr>
          <a:xfrm>
            <a:off x="4663080" y="1599840"/>
            <a:ext cx="4005720" cy="4505400"/>
          </a:xfrm>
          <a:prstGeom prst="rect">
            <a:avLst/>
          </a:prstGeom>
        </p:spPr>
        <p:txBody>
          <a:bodyPr lIns="90000" rIns="90000" tIns="46800" bIns="46800"/>
          <a:p>
            <a:endParaRPr/>
          </a:p>
        </p:txBody>
      </p:sp>
    </p:spTree>
  </p:cSld>
</p:sldLayout>
</file>

<file path=ppt/slideLayouts/slideLayout92.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291"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292" name="PlaceHolder 2"/>
          <p:cNvSpPr>
            <a:spLocks noGrp="1"/>
          </p:cNvSpPr>
          <p:nvPr>
            <p:ph type="body"/>
          </p:nvPr>
        </p:nvSpPr>
        <p:spPr>
          <a:xfrm>
            <a:off x="456840" y="1599840"/>
            <a:ext cx="4005720" cy="4505400"/>
          </a:xfrm>
          <a:prstGeom prst="rect">
            <a:avLst/>
          </a:prstGeom>
        </p:spPr>
        <p:txBody>
          <a:bodyPr lIns="90000" rIns="90000" tIns="46800" bIns="46800"/>
          <a:p>
            <a:endParaRPr/>
          </a:p>
        </p:txBody>
      </p:sp>
      <p:sp>
        <p:nvSpPr>
          <p:cNvPr id="293"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294" name="PlaceHolder 4"/>
          <p:cNvSpPr>
            <a:spLocks noGrp="1"/>
          </p:cNvSpPr>
          <p:nvPr>
            <p:ph type="body"/>
          </p:nvPr>
        </p:nvSpPr>
        <p:spPr>
          <a:xfrm>
            <a:off x="4663080" y="3953160"/>
            <a:ext cx="4005720" cy="2148840"/>
          </a:xfrm>
          <a:prstGeom prst="rect">
            <a:avLst/>
          </a:prstGeom>
        </p:spPr>
        <p:txBody>
          <a:bodyPr lIns="90000" rIns="90000" tIns="46800" bIns="46800"/>
          <a:p>
            <a:endParaRPr/>
          </a:p>
        </p:txBody>
      </p:sp>
    </p:spTree>
  </p:cSld>
</p:sldLayout>
</file>

<file path=ppt/slideLayouts/slideLayout93.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95"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296"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297"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298" name="PlaceHolder 4"/>
          <p:cNvSpPr>
            <a:spLocks noGrp="1"/>
          </p:cNvSpPr>
          <p:nvPr>
            <p:ph type="body"/>
          </p:nvPr>
        </p:nvSpPr>
        <p:spPr>
          <a:xfrm>
            <a:off x="456840" y="3953160"/>
            <a:ext cx="8209080" cy="2148840"/>
          </a:xfrm>
          <a:prstGeom prst="rect">
            <a:avLst/>
          </a:prstGeom>
        </p:spPr>
        <p:txBody>
          <a:bodyPr lIns="90000" rIns="90000" tIns="46800" bIns="46800"/>
          <a:p>
            <a:endParaRPr/>
          </a:p>
        </p:txBody>
      </p:sp>
    </p:spTree>
  </p:cSld>
</p:sldLayout>
</file>

<file path=ppt/slideLayouts/slideLayout94.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99"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300" name="PlaceHolder 2"/>
          <p:cNvSpPr>
            <a:spLocks noGrp="1"/>
          </p:cNvSpPr>
          <p:nvPr>
            <p:ph type="body"/>
          </p:nvPr>
        </p:nvSpPr>
        <p:spPr>
          <a:xfrm>
            <a:off x="456840" y="1599840"/>
            <a:ext cx="8209080" cy="2148840"/>
          </a:xfrm>
          <a:prstGeom prst="rect">
            <a:avLst/>
          </a:prstGeom>
        </p:spPr>
        <p:txBody>
          <a:bodyPr lIns="90000" rIns="90000" tIns="46800" bIns="46800"/>
          <a:p>
            <a:endParaRPr/>
          </a:p>
        </p:txBody>
      </p:sp>
      <p:sp>
        <p:nvSpPr>
          <p:cNvPr id="301" name="PlaceHolder 3"/>
          <p:cNvSpPr>
            <a:spLocks noGrp="1"/>
          </p:cNvSpPr>
          <p:nvPr>
            <p:ph type="body"/>
          </p:nvPr>
        </p:nvSpPr>
        <p:spPr>
          <a:xfrm>
            <a:off x="456840" y="3953160"/>
            <a:ext cx="8209080" cy="2148840"/>
          </a:xfrm>
          <a:prstGeom prst="rect">
            <a:avLst/>
          </a:prstGeom>
        </p:spPr>
        <p:txBody>
          <a:bodyPr lIns="90000" rIns="90000" tIns="46800" bIns="46800"/>
          <a:p>
            <a:endParaRPr/>
          </a:p>
        </p:txBody>
      </p:sp>
    </p:spTree>
  </p:cSld>
</p:sldLayout>
</file>

<file path=ppt/slideLayouts/slideLayout95.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302"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303" name="PlaceHolder 2"/>
          <p:cNvSpPr>
            <a:spLocks noGrp="1"/>
          </p:cNvSpPr>
          <p:nvPr>
            <p:ph type="body"/>
          </p:nvPr>
        </p:nvSpPr>
        <p:spPr>
          <a:xfrm>
            <a:off x="456840" y="1599840"/>
            <a:ext cx="4005720" cy="2148840"/>
          </a:xfrm>
          <a:prstGeom prst="rect">
            <a:avLst/>
          </a:prstGeom>
        </p:spPr>
        <p:txBody>
          <a:bodyPr lIns="90000" rIns="90000" tIns="46800" bIns="46800"/>
          <a:p>
            <a:endParaRPr/>
          </a:p>
        </p:txBody>
      </p:sp>
      <p:sp>
        <p:nvSpPr>
          <p:cNvPr id="304" name="PlaceHolder 3"/>
          <p:cNvSpPr>
            <a:spLocks noGrp="1"/>
          </p:cNvSpPr>
          <p:nvPr>
            <p:ph type="body"/>
          </p:nvPr>
        </p:nvSpPr>
        <p:spPr>
          <a:xfrm>
            <a:off x="4663080" y="1599840"/>
            <a:ext cx="4005720" cy="2148840"/>
          </a:xfrm>
          <a:prstGeom prst="rect">
            <a:avLst/>
          </a:prstGeom>
        </p:spPr>
        <p:txBody>
          <a:bodyPr lIns="90000" rIns="90000" tIns="46800" bIns="46800"/>
          <a:p>
            <a:endParaRPr/>
          </a:p>
        </p:txBody>
      </p:sp>
      <p:sp>
        <p:nvSpPr>
          <p:cNvPr id="305" name="PlaceHolder 4"/>
          <p:cNvSpPr>
            <a:spLocks noGrp="1"/>
          </p:cNvSpPr>
          <p:nvPr>
            <p:ph type="body"/>
          </p:nvPr>
        </p:nvSpPr>
        <p:spPr>
          <a:xfrm>
            <a:off x="4663080" y="3953160"/>
            <a:ext cx="4005720" cy="2148840"/>
          </a:xfrm>
          <a:prstGeom prst="rect">
            <a:avLst/>
          </a:prstGeom>
        </p:spPr>
        <p:txBody>
          <a:bodyPr lIns="90000" rIns="90000" tIns="46800" bIns="46800"/>
          <a:p>
            <a:endParaRPr/>
          </a:p>
        </p:txBody>
      </p:sp>
      <p:sp>
        <p:nvSpPr>
          <p:cNvPr id="306" name="PlaceHolder 5"/>
          <p:cNvSpPr>
            <a:spLocks noGrp="1"/>
          </p:cNvSpPr>
          <p:nvPr>
            <p:ph type="body"/>
          </p:nvPr>
        </p:nvSpPr>
        <p:spPr>
          <a:xfrm>
            <a:off x="456840" y="3953160"/>
            <a:ext cx="4005720" cy="2148840"/>
          </a:xfrm>
          <a:prstGeom prst="rect">
            <a:avLst/>
          </a:prstGeom>
        </p:spPr>
        <p:txBody>
          <a:bodyPr lIns="90000" rIns="90000" tIns="46800" bIns="46800"/>
          <a:p>
            <a:endParaRPr/>
          </a:p>
        </p:txBody>
      </p:sp>
    </p:spTree>
  </p:cSld>
</p:sldLayout>
</file>

<file path=ppt/slideLayouts/slideLayout96.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07"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308" name="PlaceHolder 2"/>
          <p:cNvSpPr>
            <a:spLocks noGrp="1"/>
          </p:cNvSpPr>
          <p:nvPr>
            <p:ph type="body"/>
          </p:nvPr>
        </p:nvSpPr>
        <p:spPr>
          <a:xfrm>
            <a:off x="456840" y="1599840"/>
            <a:ext cx="8209080" cy="4505400"/>
          </a:xfrm>
          <a:prstGeom prst="rect">
            <a:avLst/>
          </a:prstGeom>
        </p:spPr>
        <p:txBody>
          <a:bodyPr lIns="90000" rIns="90000" tIns="46800" bIns="46800"/>
          <a:p>
            <a:endParaRPr/>
          </a:p>
        </p:txBody>
      </p:sp>
      <p:sp>
        <p:nvSpPr>
          <p:cNvPr id="309" name="PlaceHolder 3"/>
          <p:cNvSpPr>
            <a:spLocks noGrp="1"/>
          </p:cNvSpPr>
          <p:nvPr>
            <p:ph type="body"/>
          </p:nvPr>
        </p:nvSpPr>
        <p:spPr>
          <a:xfrm>
            <a:off x="456840" y="1599840"/>
            <a:ext cx="8209080" cy="4505400"/>
          </a:xfrm>
          <a:prstGeom prst="rect">
            <a:avLst/>
          </a:prstGeom>
        </p:spPr>
        <p:txBody>
          <a:bodyPr lIns="90000" rIns="90000" tIns="46800" bIns="46800"/>
          <a:p>
            <a:endParaRPr/>
          </a:p>
        </p:txBody>
      </p:sp>
      <p:pic>
        <p:nvPicPr>
          <p:cNvPr id="310" name="" descr=""/>
          <p:cNvPicPr/>
          <p:nvPr/>
        </p:nvPicPr>
        <p:blipFill>
          <a:blip r:embed="rId2"/>
          <a:stretch>
            <a:fillRect/>
          </a:stretch>
        </p:blipFill>
        <p:spPr>
          <a:xfrm>
            <a:off x="1737720" y="1599480"/>
            <a:ext cx="5646600" cy="4505400"/>
          </a:xfrm>
          <a:prstGeom prst="rect">
            <a:avLst/>
          </a:prstGeom>
          <a:ln>
            <a:noFill/>
          </a:ln>
        </p:spPr>
      </p:pic>
      <p:pic>
        <p:nvPicPr>
          <p:cNvPr id="311" name="" descr=""/>
          <p:cNvPicPr/>
          <p:nvPr/>
        </p:nvPicPr>
        <p:blipFill>
          <a:blip r:embed="rId3"/>
          <a:stretch>
            <a:fillRect/>
          </a:stretch>
        </p:blipFill>
        <p:spPr>
          <a:xfrm>
            <a:off x="1737720" y="1599480"/>
            <a:ext cx="5646600" cy="4505400"/>
          </a:xfrm>
          <a:prstGeom prst="rect">
            <a:avLst/>
          </a:prstGeom>
          <a:ln>
            <a:noFill/>
          </a:ln>
        </p:spPr>
      </p:pic>
    </p:spTree>
  </p:cSld>
</p:sldLayout>
</file>

<file path=ppt/slideLayouts/slideLayout97.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98.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317"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318" name="PlaceHolder 2"/>
          <p:cNvSpPr>
            <a:spLocks noGrp="1"/>
          </p:cNvSpPr>
          <p:nvPr>
            <p:ph type="subTitle"/>
          </p:nvPr>
        </p:nvSpPr>
        <p:spPr>
          <a:xfrm>
            <a:off x="456840" y="1599840"/>
            <a:ext cx="8209080" cy="4505760"/>
          </a:xfrm>
          <a:prstGeom prst="rect">
            <a:avLst/>
          </a:prstGeom>
        </p:spPr>
        <p:txBody>
          <a:bodyPr lIns="0" rIns="0" tIns="0" bIns="0" anchor="ctr"/>
          <a:p>
            <a:pPr algn="ctr"/>
            <a:endParaRPr/>
          </a:p>
        </p:txBody>
      </p:sp>
    </p:spTree>
  </p:cSld>
</p:sldLayout>
</file>

<file path=ppt/slideLayouts/slideLayout99.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319" name="PlaceHolder 1"/>
          <p:cNvSpPr>
            <a:spLocks noGrp="1"/>
          </p:cNvSpPr>
          <p:nvPr>
            <p:ph type="title"/>
          </p:nvPr>
        </p:nvSpPr>
        <p:spPr>
          <a:xfrm>
            <a:off x="456840" y="227880"/>
            <a:ext cx="8209080" cy="1216440"/>
          </a:xfrm>
          <a:prstGeom prst="rect">
            <a:avLst/>
          </a:prstGeom>
        </p:spPr>
        <p:txBody>
          <a:bodyPr lIns="90000" rIns="90000" tIns="46800" bIns="46800" anchor="ctr"/>
          <a:p>
            <a:pPr algn="ctr"/>
            <a:endParaRPr/>
          </a:p>
        </p:txBody>
      </p:sp>
      <p:sp>
        <p:nvSpPr>
          <p:cNvPr id="320" name="PlaceHolder 2"/>
          <p:cNvSpPr>
            <a:spLocks noGrp="1"/>
          </p:cNvSpPr>
          <p:nvPr>
            <p:ph type="body"/>
          </p:nvPr>
        </p:nvSpPr>
        <p:spPr>
          <a:xfrm>
            <a:off x="456840" y="1599840"/>
            <a:ext cx="8209080" cy="4505400"/>
          </a:xfrm>
          <a:prstGeom prst="rect">
            <a:avLst/>
          </a:prstGeom>
        </p:spPr>
        <p:txBody>
          <a:bodyPr lIns="90000" rIns="90000" tIns="46800" bIns="46800"/>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slideLayout" Target="../slideLayouts/slideLayout109.xml"/><Relationship Id="rId3" Type="http://schemas.openxmlformats.org/officeDocument/2006/relationships/slideLayout" Target="../slideLayouts/slideLayout110.xml"/><Relationship Id="rId4" Type="http://schemas.openxmlformats.org/officeDocument/2006/relationships/slideLayout" Target="../slideLayouts/slideLayout111.xml"/><Relationship Id="rId5" Type="http://schemas.openxmlformats.org/officeDocument/2006/relationships/slideLayout" Target="../slideLayouts/slideLayout112.xml"/><Relationship Id="rId6" Type="http://schemas.openxmlformats.org/officeDocument/2006/relationships/slideLayout" Target="../slideLayouts/slideLayout113.xml"/><Relationship Id="rId7" Type="http://schemas.openxmlformats.org/officeDocument/2006/relationships/slideLayout" Target="../slideLayouts/slideLayout114.xml"/><Relationship Id="rId8" Type="http://schemas.openxmlformats.org/officeDocument/2006/relationships/slideLayout" Target="../slideLayouts/slideLayout115.xml"/><Relationship Id="rId9" Type="http://schemas.openxmlformats.org/officeDocument/2006/relationships/slideLayout" Target="../slideLayouts/slideLayout116.xml"/><Relationship Id="rId10" Type="http://schemas.openxmlformats.org/officeDocument/2006/relationships/slideLayout" Target="../slideLayouts/slideLayout117.xml"/><Relationship Id="rId11" Type="http://schemas.openxmlformats.org/officeDocument/2006/relationships/slideLayout" Target="../slideLayouts/slideLayout118.xml"/><Relationship Id="rId12" Type="http://schemas.openxmlformats.org/officeDocument/2006/relationships/slideLayout" Target="../slideLayouts/slideLayout119.xml"/><Relationship Id="rId13" Type="http://schemas.openxmlformats.org/officeDocument/2006/relationships/slideLayout" Target="../slideLayouts/slideLayout120.xml"/>
</Relationships>
</file>

<file path=ppt/slideMasters/_rels/slideMaster11.xml.rels><?xml version="1.0" encoding="UTF-8"?>
<Relationships xmlns="http://schemas.openxmlformats.org/package/2006/relationships"><Relationship Id="rId1" Type="http://schemas.openxmlformats.org/officeDocument/2006/relationships/theme" Target="../theme/theme11.xml"/><Relationship Id="rId2" Type="http://schemas.openxmlformats.org/officeDocument/2006/relationships/slideLayout" Target="../slideLayouts/slideLayout121.xml"/><Relationship Id="rId3" Type="http://schemas.openxmlformats.org/officeDocument/2006/relationships/slideLayout" Target="../slideLayouts/slideLayout122.xml"/><Relationship Id="rId4" Type="http://schemas.openxmlformats.org/officeDocument/2006/relationships/slideLayout" Target="../slideLayouts/slideLayout123.xml"/><Relationship Id="rId5" Type="http://schemas.openxmlformats.org/officeDocument/2006/relationships/slideLayout" Target="../slideLayouts/slideLayout124.xml"/><Relationship Id="rId6" Type="http://schemas.openxmlformats.org/officeDocument/2006/relationships/slideLayout" Target="../slideLayouts/slideLayout125.xml"/><Relationship Id="rId7" Type="http://schemas.openxmlformats.org/officeDocument/2006/relationships/slideLayout" Target="../slideLayouts/slideLayout126.xml"/><Relationship Id="rId8" Type="http://schemas.openxmlformats.org/officeDocument/2006/relationships/slideLayout" Target="../slideLayouts/slideLayout127.xml"/><Relationship Id="rId9" Type="http://schemas.openxmlformats.org/officeDocument/2006/relationships/slideLayout" Target="../slideLayouts/slideLayout128.xml"/><Relationship Id="rId10" Type="http://schemas.openxmlformats.org/officeDocument/2006/relationships/slideLayout" Target="../slideLayouts/slideLayout129.xml"/><Relationship Id="rId11" Type="http://schemas.openxmlformats.org/officeDocument/2006/relationships/slideLayout" Target="../slideLayouts/slideLayout130.xml"/><Relationship Id="rId12" Type="http://schemas.openxmlformats.org/officeDocument/2006/relationships/slideLayout" Target="../slideLayouts/slideLayout131.xml"/><Relationship Id="rId13" Type="http://schemas.openxmlformats.org/officeDocument/2006/relationships/slideLayout" Target="../slideLayouts/slideLayout132.xml"/>
</Relationships>
</file>

<file path=ppt/slideMasters/_rels/slideMaster12.xml.rels><?xml version="1.0" encoding="UTF-8"?>
<Relationships xmlns="http://schemas.openxmlformats.org/package/2006/relationships"><Relationship Id="rId1" Type="http://schemas.openxmlformats.org/officeDocument/2006/relationships/theme" Target="../theme/theme12.xml"/><Relationship Id="rId2" Type="http://schemas.openxmlformats.org/officeDocument/2006/relationships/slideLayout" Target="../slideLayouts/slideLayout133.xml"/><Relationship Id="rId3" Type="http://schemas.openxmlformats.org/officeDocument/2006/relationships/slideLayout" Target="../slideLayouts/slideLayout134.xml"/><Relationship Id="rId4" Type="http://schemas.openxmlformats.org/officeDocument/2006/relationships/slideLayout" Target="../slideLayouts/slideLayout135.xml"/><Relationship Id="rId5" Type="http://schemas.openxmlformats.org/officeDocument/2006/relationships/slideLayout" Target="../slideLayouts/slideLayout136.xml"/><Relationship Id="rId6" Type="http://schemas.openxmlformats.org/officeDocument/2006/relationships/slideLayout" Target="../slideLayouts/slideLayout137.xml"/><Relationship Id="rId7" Type="http://schemas.openxmlformats.org/officeDocument/2006/relationships/slideLayout" Target="../slideLayouts/slideLayout138.xml"/><Relationship Id="rId8" Type="http://schemas.openxmlformats.org/officeDocument/2006/relationships/slideLayout" Target="../slideLayouts/slideLayout139.xml"/><Relationship Id="rId9" Type="http://schemas.openxmlformats.org/officeDocument/2006/relationships/slideLayout" Target="../slideLayouts/slideLayout140.xml"/><Relationship Id="rId10" Type="http://schemas.openxmlformats.org/officeDocument/2006/relationships/slideLayout" Target="../slideLayouts/slideLayout141.xml"/><Relationship Id="rId11" Type="http://schemas.openxmlformats.org/officeDocument/2006/relationships/slideLayout" Target="../slideLayouts/slideLayout142.xml"/><Relationship Id="rId12" Type="http://schemas.openxmlformats.org/officeDocument/2006/relationships/slideLayout" Target="../slideLayouts/slideLayout143.xml"/><Relationship Id="rId13" Type="http://schemas.openxmlformats.org/officeDocument/2006/relationships/slideLayout" Target="../slideLayouts/slideLayout144.xml"/>
</Relationships>
</file>

<file path=ppt/slideMasters/_rels/slideMaster13.xml.rels><?xml version="1.0" encoding="UTF-8"?>
<Relationships xmlns="http://schemas.openxmlformats.org/package/2006/relationships"><Relationship Id="rId1" Type="http://schemas.openxmlformats.org/officeDocument/2006/relationships/theme" Target="../theme/theme13.xml"/><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 Id="rId9" Type="http://schemas.openxmlformats.org/officeDocument/2006/relationships/slideLayout" Target="../slideLayouts/slideLayout152.xml"/><Relationship Id="rId10" Type="http://schemas.openxmlformats.org/officeDocument/2006/relationships/slideLayout" Target="../slideLayouts/slideLayout153.xml"/><Relationship Id="rId11" Type="http://schemas.openxmlformats.org/officeDocument/2006/relationships/slideLayout" Target="../slideLayouts/slideLayout154.xml"/><Relationship Id="rId12" Type="http://schemas.openxmlformats.org/officeDocument/2006/relationships/slideLayout" Target="../slideLayouts/slideLayout155.xml"/><Relationship Id="rId13" Type="http://schemas.openxmlformats.org/officeDocument/2006/relationships/slideLayout" Target="../slideLayouts/slideLayout156.xml"/>
</Relationships>
</file>

<file path=ppt/slideMasters/_rels/slideMaster14.xml.rels><?xml version="1.0" encoding="UTF-8"?>
<Relationships xmlns="http://schemas.openxmlformats.org/package/2006/relationships"><Relationship Id="rId1" Type="http://schemas.openxmlformats.org/officeDocument/2006/relationships/theme" Target="../theme/theme14.xml"/><Relationship Id="rId2" Type="http://schemas.openxmlformats.org/officeDocument/2006/relationships/slideLayout" Target="../slideLayouts/slideLayout157.xml"/><Relationship Id="rId3" Type="http://schemas.openxmlformats.org/officeDocument/2006/relationships/slideLayout" Target="../slideLayouts/slideLayout158.xml"/><Relationship Id="rId4" Type="http://schemas.openxmlformats.org/officeDocument/2006/relationships/slideLayout" Target="../slideLayouts/slideLayout159.xml"/><Relationship Id="rId5" Type="http://schemas.openxmlformats.org/officeDocument/2006/relationships/slideLayout" Target="../slideLayouts/slideLayout160.xml"/><Relationship Id="rId6" Type="http://schemas.openxmlformats.org/officeDocument/2006/relationships/slideLayout" Target="../slideLayouts/slideLayout161.xml"/><Relationship Id="rId7" Type="http://schemas.openxmlformats.org/officeDocument/2006/relationships/slideLayout" Target="../slideLayouts/slideLayout162.xml"/><Relationship Id="rId8" Type="http://schemas.openxmlformats.org/officeDocument/2006/relationships/slideLayout" Target="../slideLayouts/slideLayout163.xml"/><Relationship Id="rId9" Type="http://schemas.openxmlformats.org/officeDocument/2006/relationships/slideLayout" Target="../slideLayouts/slideLayout164.xml"/><Relationship Id="rId10" Type="http://schemas.openxmlformats.org/officeDocument/2006/relationships/slideLayout" Target="../slideLayouts/slideLayout165.xml"/><Relationship Id="rId11" Type="http://schemas.openxmlformats.org/officeDocument/2006/relationships/slideLayout" Target="../slideLayouts/slideLayout166.xml"/><Relationship Id="rId12" Type="http://schemas.openxmlformats.org/officeDocument/2006/relationships/slideLayout" Target="../slideLayouts/slideLayout167.xml"/><Relationship Id="rId13" Type="http://schemas.openxmlformats.org/officeDocument/2006/relationships/slideLayout" Target="../slideLayouts/slideLayout168.xml"/>
</Relationships>
</file>

<file path=ppt/slideMasters/_rels/slideMaster15.xml.rels><?xml version="1.0" encoding="UTF-8"?>
<Relationships xmlns="http://schemas.openxmlformats.org/package/2006/relationships"><Relationship Id="rId1" Type="http://schemas.openxmlformats.org/officeDocument/2006/relationships/theme" Target="../theme/theme15.xml"/><Relationship Id="rId2" Type="http://schemas.openxmlformats.org/officeDocument/2006/relationships/slideLayout" Target="../slideLayouts/slideLayout169.xml"/><Relationship Id="rId3" Type="http://schemas.openxmlformats.org/officeDocument/2006/relationships/slideLayout" Target="../slideLayouts/slideLayout170.xml"/><Relationship Id="rId4" Type="http://schemas.openxmlformats.org/officeDocument/2006/relationships/slideLayout" Target="../slideLayouts/slideLayout171.xml"/><Relationship Id="rId5" Type="http://schemas.openxmlformats.org/officeDocument/2006/relationships/slideLayout" Target="../slideLayouts/slideLayout172.xml"/><Relationship Id="rId6" Type="http://schemas.openxmlformats.org/officeDocument/2006/relationships/slideLayout" Target="../slideLayouts/slideLayout173.xml"/><Relationship Id="rId7" Type="http://schemas.openxmlformats.org/officeDocument/2006/relationships/slideLayout" Target="../slideLayouts/slideLayout174.xml"/><Relationship Id="rId8" Type="http://schemas.openxmlformats.org/officeDocument/2006/relationships/slideLayout" Target="../slideLayouts/slideLayout175.xml"/><Relationship Id="rId9" Type="http://schemas.openxmlformats.org/officeDocument/2006/relationships/slideLayout" Target="../slideLayouts/slideLayout176.xml"/><Relationship Id="rId10" Type="http://schemas.openxmlformats.org/officeDocument/2006/relationships/slideLayout" Target="../slideLayouts/slideLayout177.xml"/><Relationship Id="rId11" Type="http://schemas.openxmlformats.org/officeDocument/2006/relationships/slideLayout" Target="../slideLayouts/slideLayout178.xml"/><Relationship Id="rId12" Type="http://schemas.openxmlformats.org/officeDocument/2006/relationships/slideLayout" Target="../slideLayouts/slideLayout179.xml"/><Relationship Id="rId13" Type="http://schemas.openxmlformats.org/officeDocument/2006/relationships/slideLayout" Target="../slideLayouts/slideLayout180.xml"/>
</Relationships>
</file>

<file path=ppt/slideMasters/_rels/slideMaster16.xml.rels><?xml version="1.0" encoding="UTF-8"?>
<Relationships xmlns="http://schemas.openxmlformats.org/package/2006/relationships"><Relationship Id="rId1" Type="http://schemas.openxmlformats.org/officeDocument/2006/relationships/theme" Target="../theme/theme16.xml"/><Relationship Id="rId2" Type="http://schemas.openxmlformats.org/officeDocument/2006/relationships/slideLayout" Target="../slideLayouts/slideLayout181.xml"/><Relationship Id="rId3" Type="http://schemas.openxmlformats.org/officeDocument/2006/relationships/slideLayout" Target="../slideLayouts/slideLayout182.xml"/><Relationship Id="rId4" Type="http://schemas.openxmlformats.org/officeDocument/2006/relationships/slideLayout" Target="../slideLayouts/slideLayout183.xml"/><Relationship Id="rId5" Type="http://schemas.openxmlformats.org/officeDocument/2006/relationships/slideLayout" Target="../slideLayouts/slideLayout184.xml"/><Relationship Id="rId6" Type="http://schemas.openxmlformats.org/officeDocument/2006/relationships/slideLayout" Target="../slideLayouts/slideLayout185.xml"/><Relationship Id="rId7" Type="http://schemas.openxmlformats.org/officeDocument/2006/relationships/slideLayout" Target="../slideLayouts/slideLayout186.xml"/><Relationship Id="rId8" Type="http://schemas.openxmlformats.org/officeDocument/2006/relationships/slideLayout" Target="../slideLayouts/slideLayout187.xml"/><Relationship Id="rId9" Type="http://schemas.openxmlformats.org/officeDocument/2006/relationships/slideLayout" Target="../slideLayouts/slideLayout188.xml"/><Relationship Id="rId10" Type="http://schemas.openxmlformats.org/officeDocument/2006/relationships/slideLayout" Target="../slideLayouts/slideLayout189.xml"/><Relationship Id="rId11" Type="http://schemas.openxmlformats.org/officeDocument/2006/relationships/slideLayout" Target="../slideLayouts/slideLayout190.xml"/><Relationship Id="rId12" Type="http://schemas.openxmlformats.org/officeDocument/2006/relationships/slideLayout" Target="../slideLayouts/slideLayout191.xml"/><Relationship Id="rId13" Type="http://schemas.openxmlformats.org/officeDocument/2006/relationships/slideLayout" Target="../slideLayouts/slideLayout192.xml"/>
</Relationships>
</file>

<file path=ppt/slideMasters/_rels/slideMaster17.xml.rels><?xml version="1.0" encoding="UTF-8"?>
<Relationships xmlns="http://schemas.openxmlformats.org/package/2006/relationships"><Relationship Id="rId1" Type="http://schemas.openxmlformats.org/officeDocument/2006/relationships/theme" Target="../theme/theme17.xml"/><Relationship Id="rId2" Type="http://schemas.openxmlformats.org/officeDocument/2006/relationships/slideLayout" Target="../slideLayouts/slideLayout193.xml"/><Relationship Id="rId3" Type="http://schemas.openxmlformats.org/officeDocument/2006/relationships/slideLayout" Target="../slideLayouts/slideLayout194.xml"/><Relationship Id="rId4" Type="http://schemas.openxmlformats.org/officeDocument/2006/relationships/slideLayout" Target="../slideLayouts/slideLayout195.xml"/><Relationship Id="rId5" Type="http://schemas.openxmlformats.org/officeDocument/2006/relationships/slideLayout" Target="../slideLayouts/slideLayout196.xml"/><Relationship Id="rId6" Type="http://schemas.openxmlformats.org/officeDocument/2006/relationships/slideLayout" Target="../slideLayouts/slideLayout197.xml"/><Relationship Id="rId7" Type="http://schemas.openxmlformats.org/officeDocument/2006/relationships/slideLayout" Target="../slideLayouts/slideLayout198.xml"/><Relationship Id="rId8" Type="http://schemas.openxmlformats.org/officeDocument/2006/relationships/slideLayout" Target="../slideLayouts/slideLayout199.xml"/><Relationship Id="rId9" Type="http://schemas.openxmlformats.org/officeDocument/2006/relationships/slideLayout" Target="../slideLayouts/slideLayout200.xml"/><Relationship Id="rId10" Type="http://schemas.openxmlformats.org/officeDocument/2006/relationships/slideLayout" Target="../slideLayouts/slideLayout201.xml"/><Relationship Id="rId11" Type="http://schemas.openxmlformats.org/officeDocument/2006/relationships/slideLayout" Target="../slideLayouts/slideLayout202.xml"/><Relationship Id="rId12" Type="http://schemas.openxmlformats.org/officeDocument/2006/relationships/slideLayout" Target="../slideLayouts/slideLayout203.xml"/><Relationship Id="rId13" Type="http://schemas.openxmlformats.org/officeDocument/2006/relationships/slideLayout" Target="../slideLayouts/slideLayout204.xml"/>
</Relationships>
</file>

<file path=ppt/slideMasters/_rels/slideMaster18.xml.rels><?xml version="1.0" encoding="UTF-8"?>
<Relationships xmlns="http://schemas.openxmlformats.org/package/2006/relationships"><Relationship Id="rId1" Type="http://schemas.openxmlformats.org/officeDocument/2006/relationships/theme" Target="../theme/theme18.xml"/><Relationship Id="rId2" Type="http://schemas.openxmlformats.org/officeDocument/2006/relationships/slideLayout" Target="../slideLayouts/slideLayout205.xml"/><Relationship Id="rId3" Type="http://schemas.openxmlformats.org/officeDocument/2006/relationships/slideLayout" Target="../slideLayouts/slideLayout206.xml"/><Relationship Id="rId4" Type="http://schemas.openxmlformats.org/officeDocument/2006/relationships/slideLayout" Target="../slideLayouts/slideLayout207.xml"/><Relationship Id="rId5" Type="http://schemas.openxmlformats.org/officeDocument/2006/relationships/slideLayout" Target="../slideLayouts/slideLayout208.xml"/><Relationship Id="rId6" Type="http://schemas.openxmlformats.org/officeDocument/2006/relationships/slideLayout" Target="../slideLayouts/slideLayout209.xml"/><Relationship Id="rId7" Type="http://schemas.openxmlformats.org/officeDocument/2006/relationships/slideLayout" Target="../slideLayouts/slideLayout210.xml"/><Relationship Id="rId8" Type="http://schemas.openxmlformats.org/officeDocument/2006/relationships/slideLayout" Target="../slideLayouts/slideLayout211.xml"/><Relationship Id="rId9" Type="http://schemas.openxmlformats.org/officeDocument/2006/relationships/slideLayout" Target="../slideLayouts/slideLayout212.xml"/><Relationship Id="rId10" Type="http://schemas.openxmlformats.org/officeDocument/2006/relationships/slideLayout" Target="../slideLayouts/slideLayout213.xml"/><Relationship Id="rId11" Type="http://schemas.openxmlformats.org/officeDocument/2006/relationships/slideLayout" Target="../slideLayouts/slideLayout214.xml"/><Relationship Id="rId12" Type="http://schemas.openxmlformats.org/officeDocument/2006/relationships/slideLayout" Target="../slideLayouts/slideLayout215.xml"/><Relationship Id="rId13" Type="http://schemas.openxmlformats.org/officeDocument/2006/relationships/slideLayout" Target="../slideLayouts/slideLayout216.xml"/>
</Relationships>
</file>

<file path=ppt/slideMasters/_rels/slideMaster19.xml.rels><?xml version="1.0" encoding="UTF-8"?>
<Relationships xmlns="http://schemas.openxmlformats.org/package/2006/relationships"><Relationship Id="rId1" Type="http://schemas.openxmlformats.org/officeDocument/2006/relationships/theme" Target="../theme/theme19.xml"/><Relationship Id="rId2" Type="http://schemas.openxmlformats.org/officeDocument/2006/relationships/slideLayout" Target="../slideLayouts/slideLayout217.xml"/><Relationship Id="rId3" Type="http://schemas.openxmlformats.org/officeDocument/2006/relationships/slideLayout" Target="../slideLayouts/slideLayout218.xml"/><Relationship Id="rId4" Type="http://schemas.openxmlformats.org/officeDocument/2006/relationships/slideLayout" Target="../slideLayouts/slideLayout219.xml"/><Relationship Id="rId5" Type="http://schemas.openxmlformats.org/officeDocument/2006/relationships/slideLayout" Target="../slideLayouts/slideLayout220.xml"/><Relationship Id="rId6" Type="http://schemas.openxmlformats.org/officeDocument/2006/relationships/slideLayout" Target="../slideLayouts/slideLayout221.xml"/><Relationship Id="rId7" Type="http://schemas.openxmlformats.org/officeDocument/2006/relationships/slideLayout" Target="../slideLayouts/slideLayout222.xml"/><Relationship Id="rId8" Type="http://schemas.openxmlformats.org/officeDocument/2006/relationships/slideLayout" Target="../slideLayouts/slideLayout223.xml"/><Relationship Id="rId9" Type="http://schemas.openxmlformats.org/officeDocument/2006/relationships/slideLayout" Target="../slideLayouts/slideLayout224.xml"/><Relationship Id="rId10" Type="http://schemas.openxmlformats.org/officeDocument/2006/relationships/slideLayout" Target="../slideLayouts/slideLayout225.xml"/><Relationship Id="rId11" Type="http://schemas.openxmlformats.org/officeDocument/2006/relationships/slideLayout" Target="../slideLayouts/slideLayout226.xml"/><Relationship Id="rId12" Type="http://schemas.openxmlformats.org/officeDocument/2006/relationships/slideLayout" Target="../slideLayouts/slideLayout227.xml"/><Relationship Id="rId13" Type="http://schemas.openxmlformats.org/officeDocument/2006/relationships/slideLayout" Target="../slideLayouts/slideLayout228.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20.xml.rels><?xml version="1.0" encoding="UTF-8"?>
<Relationships xmlns="http://schemas.openxmlformats.org/package/2006/relationships"><Relationship Id="rId1" Type="http://schemas.openxmlformats.org/officeDocument/2006/relationships/theme" Target="../theme/theme20.xml"/><Relationship Id="rId2" Type="http://schemas.openxmlformats.org/officeDocument/2006/relationships/slideLayout" Target="../slideLayouts/slideLayout229.xml"/><Relationship Id="rId3" Type="http://schemas.openxmlformats.org/officeDocument/2006/relationships/slideLayout" Target="../slideLayouts/slideLayout230.xml"/><Relationship Id="rId4" Type="http://schemas.openxmlformats.org/officeDocument/2006/relationships/slideLayout" Target="../slideLayouts/slideLayout231.xml"/><Relationship Id="rId5" Type="http://schemas.openxmlformats.org/officeDocument/2006/relationships/slideLayout" Target="../slideLayouts/slideLayout232.xml"/><Relationship Id="rId6" Type="http://schemas.openxmlformats.org/officeDocument/2006/relationships/slideLayout" Target="../slideLayouts/slideLayout233.xml"/><Relationship Id="rId7" Type="http://schemas.openxmlformats.org/officeDocument/2006/relationships/slideLayout" Target="../slideLayouts/slideLayout234.xml"/><Relationship Id="rId8" Type="http://schemas.openxmlformats.org/officeDocument/2006/relationships/slideLayout" Target="../slideLayouts/slideLayout235.xml"/><Relationship Id="rId9" Type="http://schemas.openxmlformats.org/officeDocument/2006/relationships/slideLayout" Target="../slideLayouts/slideLayout236.xml"/><Relationship Id="rId10" Type="http://schemas.openxmlformats.org/officeDocument/2006/relationships/slideLayout" Target="../slideLayouts/slideLayout237.xml"/><Relationship Id="rId11" Type="http://schemas.openxmlformats.org/officeDocument/2006/relationships/slideLayout" Target="../slideLayouts/slideLayout238.xml"/><Relationship Id="rId12" Type="http://schemas.openxmlformats.org/officeDocument/2006/relationships/slideLayout" Target="../slideLayouts/slideLayout239.xml"/><Relationship Id="rId13" Type="http://schemas.openxmlformats.org/officeDocument/2006/relationships/slideLayout" Target="../slideLayouts/slideLayout240.xml"/>
</Relationships>
</file>

<file path=ppt/slideMasters/_rels/slideMaster21.xml.rels><?xml version="1.0" encoding="UTF-8"?>
<Relationships xmlns="http://schemas.openxmlformats.org/package/2006/relationships"><Relationship Id="rId1" Type="http://schemas.openxmlformats.org/officeDocument/2006/relationships/theme" Target="../theme/theme21.xml"/><Relationship Id="rId2" Type="http://schemas.openxmlformats.org/officeDocument/2006/relationships/slideLayout" Target="../slideLayouts/slideLayout241.xml"/><Relationship Id="rId3" Type="http://schemas.openxmlformats.org/officeDocument/2006/relationships/slideLayout" Target="../slideLayouts/slideLayout242.xml"/><Relationship Id="rId4" Type="http://schemas.openxmlformats.org/officeDocument/2006/relationships/slideLayout" Target="../slideLayouts/slideLayout243.xml"/><Relationship Id="rId5" Type="http://schemas.openxmlformats.org/officeDocument/2006/relationships/slideLayout" Target="../slideLayouts/slideLayout244.xml"/><Relationship Id="rId6" Type="http://schemas.openxmlformats.org/officeDocument/2006/relationships/slideLayout" Target="../slideLayouts/slideLayout245.xml"/><Relationship Id="rId7" Type="http://schemas.openxmlformats.org/officeDocument/2006/relationships/slideLayout" Target="../slideLayouts/slideLayout246.xml"/><Relationship Id="rId8" Type="http://schemas.openxmlformats.org/officeDocument/2006/relationships/slideLayout" Target="../slideLayouts/slideLayout247.xml"/><Relationship Id="rId9" Type="http://schemas.openxmlformats.org/officeDocument/2006/relationships/slideLayout" Target="../slideLayouts/slideLayout248.xml"/><Relationship Id="rId10" Type="http://schemas.openxmlformats.org/officeDocument/2006/relationships/slideLayout" Target="../slideLayouts/slideLayout249.xml"/><Relationship Id="rId11" Type="http://schemas.openxmlformats.org/officeDocument/2006/relationships/slideLayout" Target="../slideLayouts/slideLayout250.xml"/><Relationship Id="rId12" Type="http://schemas.openxmlformats.org/officeDocument/2006/relationships/slideLayout" Target="../slideLayouts/slideLayout251.xml"/><Relationship Id="rId13" Type="http://schemas.openxmlformats.org/officeDocument/2006/relationships/slideLayout" Target="../slideLayouts/slideLayout252.xml"/>
</Relationships>
</file>

<file path=ppt/slideMasters/_rels/slideMaster22.xml.rels><?xml version="1.0" encoding="UTF-8"?>
<Relationships xmlns="http://schemas.openxmlformats.org/package/2006/relationships"><Relationship Id="rId1" Type="http://schemas.openxmlformats.org/officeDocument/2006/relationships/theme" Target="../theme/theme22.xml"/><Relationship Id="rId2" Type="http://schemas.openxmlformats.org/officeDocument/2006/relationships/slideLayout" Target="../slideLayouts/slideLayout253.xml"/><Relationship Id="rId3" Type="http://schemas.openxmlformats.org/officeDocument/2006/relationships/slideLayout" Target="../slideLayouts/slideLayout254.xml"/><Relationship Id="rId4" Type="http://schemas.openxmlformats.org/officeDocument/2006/relationships/slideLayout" Target="../slideLayouts/slideLayout255.xml"/><Relationship Id="rId5" Type="http://schemas.openxmlformats.org/officeDocument/2006/relationships/slideLayout" Target="../slideLayouts/slideLayout256.xml"/><Relationship Id="rId6" Type="http://schemas.openxmlformats.org/officeDocument/2006/relationships/slideLayout" Target="../slideLayouts/slideLayout257.xml"/><Relationship Id="rId7" Type="http://schemas.openxmlformats.org/officeDocument/2006/relationships/slideLayout" Target="../slideLayouts/slideLayout258.xml"/><Relationship Id="rId8" Type="http://schemas.openxmlformats.org/officeDocument/2006/relationships/slideLayout" Target="../slideLayouts/slideLayout259.xml"/><Relationship Id="rId9" Type="http://schemas.openxmlformats.org/officeDocument/2006/relationships/slideLayout" Target="../slideLayouts/slideLayout260.xml"/><Relationship Id="rId10" Type="http://schemas.openxmlformats.org/officeDocument/2006/relationships/slideLayout" Target="../slideLayouts/slideLayout261.xml"/><Relationship Id="rId11" Type="http://schemas.openxmlformats.org/officeDocument/2006/relationships/slideLayout" Target="../slideLayouts/slideLayout262.xml"/><Relationship Id="rId12" Type="http://schemas.openxmlformats.org/officeDocument/2006/relationships/slideLayout" Target="../slideLayouts/slideLayout263.xml"/><Relationship Id="rId13" Type="http://schemas.openxmlformats.org/officeDocument/2006/relationships/slideLayout" Target="../slideLayouts/slideLayout264.xml"/>
</Relationships>
</file>

<file path=ppt/slideMasters/_rels/slideMaster23.xml.rels><?xml version="1.0" encoding="UTF-8"?>
<Relationships xmlns="http://schemas.openxmlformats.org/package/2006/relationships"><Relationship Id="rId1" Type="http://schemas.openxmlformats.org/officeDocument/2006/relationships/theme" Target="../theme/theme23.xml"/><Relationship Id="rId2" Type="http://schemas.openxmlformats.org/officeDocument/2006/relationships/slideLayout" Target="../slideLayouts/slideLayout265.xml"/><Relationship Id="rId3" Type="http://schemas.openxmlformats.org/officeDocument/2006/relationships/slideLayout" Target="../slideLayouts/slideLayout266.xml"/><Relationship Id="rId4" Type="http://schemas.openxmlformats.org/officeDocument/2006/relationships/slideLayout" Target="../slideLayouts/slideLayout267.xml"/><Relationship Id="rId5" Type="http://schemas.openxmlformats.org/officeDocument/2006/relationships/slideLayout" Target="../slideLayouts/slideLayout268.xml"/><Relationship Id="rId6" Type="http://schemas.openxmlformats.org/officeDocument/2006/relationships/slideLayout" Target="../slideLayouts/slideLayout269.xml"/><Relationship Id="rId7" Type="http://schemas.openxmlformats.org/officeDocument/2006/relationships/slideLayout" Target="../slideLayouts/slideLayout270.xml"/><Relationship Id="rId8" Type="http://schemas.openxmlformats.org/officeDocument/2006/relationships/slideLayout" Target="../slideLayouts/slideLayout271.xml"/><Relationship Id="rId9" Type="http://schemas.openxmlformats.org/officeDocument/2006/relationships/slideLayout" Target="../slideLayouts/slideLayout272.xml"/><Relationship Id="rId10" Type="http://schemas.openxmlformats.org/officeDocument/2006/relationships/slideLayout" Target="../slideLayouts/slideLayout273.xml"/><Relationship Id="rId11" Type="http://schemas.openxmlformats.org/officeDocument/2006/relationships/slideLayout" Target="../slideLayouts/slideLayout274.xml"/><Relationship Id="rId12" Type="http://schemas.openxmlformats.org/officeDocument/2006/relationships/slideLayout" Target="../slideLayouts/slideLayout275.xml"/><Relationship Id="rId13" Type="http://schemas.openxmlformats.org/officeDocument/2006/relationships/slideLayout" Target="../slideLayouts/slideLayout276.xml"/>
</Relationships>
</file>

<file path=ppt/slideMasters/_rels/slideMaster24.xml.rels><?xml version="1.0" encoding="UTF-8"?>
<Relationships xmlns="http://schemas.openxmlformats.org/package/2006/relationships"><Relationship Id="rId1" Type="http://schemas.openxmlformats.org/officeDocument/2006/relationships/theme" Target="../theme/theme24.xml"/><Relationship Id="rId2" Type="http://schemas.openxmlformats.org/officeDocument/2006/relationships/slideLayout" Target="../slideLayouts/slideLayout277.xml"/><Relationship Id="rId3" Type="http://schemas.openxmlformats.org/officeDocument/2006/relationships/slideLayout" Target="../slideLayouts/slideLayout278.xml"/><Relationship Id="rId4" Type="http://schemas.openxmlformats.org/officeDocument/2006/relationships/slideLayout" Target="../slideLayouts/slideLayout279.xml"/><Relationship Id="rId5" Type="http://schemas.openxmlformats.org/officeDocument/2006/relationships/slideLayout" Target="../slideLayouts/slideLayout280.xml"/><Relationship Id="rId6" Type="http://schemas.openxmlformats.org/officeDocument/2006/relationships/slideLayout" Target="../slideLayouts/slideLayout281.xml"/><Relationship Id="rId7" Type="http://schemas.openxmlformats.org/officeDocument/2006/relationships/slideLayout" Target="../slideLayouts/slideLayout282.xml"/><Relationship Id="rId8" Type="http://schemas.openxmlformats.org/officeDocument/2006/relationships/slideLayout" Target="../slideLayouts/slideLayout283.xml"/><Relationship Id="rId9" Type="http://schemas.openxmlformats.org/officeDocument/2006/relationships/slideLayout" Target="../slideLayouts/slideLayout284.xml"/><Relationship Id="rId10" Type="http://schemas.openxmlformats.org/officeDocument/2006/relationships/slideLayout" Target="../slideLayouts/slideLayout285.xml"/><Relationship Id="rId11" Type="http://schemas.openxmlformats.org/officeDocument/2006/relationships/slideLayout" Target="../slideLayouts/slideLayout286.xml"/><Relationship Id="rId12" Type="http://schemas.openxmlformats.org/officeDocument/2006/relationships/slideLayout" Target="../slideLayouts/slideLayout287.xml"/><Relationship Id="rId13" Type="http://schemas.openxmlformats.org/officeDocument/2006/relationships/slideLayout" Target="../slideLayouts/slideLayout288.xml"/>
</Relationships>
</file>

<file path=ppt/slideMasters/_rels/slideMaster25.xml.rels><?xml version="1.0" encoding="UTF-8"?>
<Relationships xmlns="http://schemas.openxmlformats.org/package/2006/relationships"><Relationship Id="rId1" Type="http://schemas.openxmlformats.org/officeDocument/2006/relationships/theme" Target="../theme/theme25.xml"/><Relationship Id="rId2" Type="http://schemas.openxmlformats.org/officeDocument/2006/relationships/slideLayout" Target="../slideLayouts/slideLayout289.xml"/><Relationship Id="rId3" Type="http://schemas.openxmlformats.org/officeDocument/2006/relationships/slideLayout" Target="../slideLayouts/slideLayout290.xml"/><Relationship Id="rId4" Type="http://schemas.openxmlformats.org/officeDocument/2006/relationships/slideLayout" Target="../slideLayouts/slideLayout291.xml"/><Relationship Id="rId5" Type="http://schemas.openxmlformats.org/officeDocument/2006/relationships/slideLayout" Target="../slideLayouts/slideLayout292.xml"/><Relationship Id="rId6" Type="http://schemas.openxmlformats.org/officeDocument/2006/relationships/slideLayout" Target="../slideLayouts/slideLayout293.xml"/><Relationship Id="rId7" Type="http://schemas.openxmlformats.org/officeDocument/2006/relationships/slideLayout" Target="../slideLayouts/slideLayout294.xml"/><Relationship Id="rId8" Type="http://schemas.openxmlformats.org/officeDocument/2006/relationships/slideLayout" Target="../slideLayouts/slideLayout295.xml"/><Relationship Id="rId9" Type="http://schemas.openxmlformats.org/officeDocument/2006/relationships/slideLayout" Target="../slideLayouts/slideLayout296.xml"/><Relationship Id="rId10" Type="http://schemas.openxmlformats.org/officeDocument/2006/relationships/slideLayout" Target="../slideLayouts/slideLayout297.xml"/><Relationship Id="rId11" Type="http://schemas.openxmlformats.org/officeDocument/2006/relationships/slideLayout" Target="../slideLayouts/slideLayout298.xml"/><Relationship Id="rId12" Type="http://schemas.openxmlformats.org/officeDocument/2006/relationships/slideLayout" Target="../slideLayouts/slideLayout299.xml"/><Relationship Id="rId13" Type="http://schemas.openxmlformats.org/officeDocument/2006/relationships/slideLayout" Target="../slideLayouts/slideLayout300.xml"/>
</Relationships>
</file>

<file path=ppt/slideMasters/_rels/slideMaster26.xml.rels><?xml version="1.0" encoding="UTF-8"?>
<Relationships xmlns="http://schemas.openxmlformats.org/package/2006/relationships"><Relationship Id="rId1" Type="http://schemas.openxmlformats.org/officeDocument/2006/relationships/theme" Target="../theme/theme26.xml"/><Relationship Id="rId2" Type="http://schemas.openxmlformats.org/officeDocument/2006/relationships/slideLayout" Target="../slideLayouts/slideLayout301.xml"/><Relationship Id="rId3" Type="http://schemas.openxmlformats.org/officeDocument/2006/relationships/slideLayout" Target="../slideLayouts/slideLayout302.xml"/><Relationship Id="rId4" Type="http://schemas.openxmlformats.org/officeDocument/2006/relationships/slideLayout" Target="../slideLayouts/slideLayout303.xml"/><Relationship Id="rId5" Type="http://schemas.openxmlformats.org/officeDocument/2006/relationships/slideLayout" Target="../slideLayouts/slideLayout304.xml"/><Relationship Id="rId6" Type="http://schemas.openxmlformats.org/officeDocument/2006/relationships/slideLayout" Target="../slideLayouts/slideLayout305.xml"/><Relationship Id="rId7" Type="http://schemas.openxmlformats.org/officeDocument/2006/relationships/slideLayout" Target="../slideLayouts/slideLayout306.xml"/><Relationship Id="rId8" Type="http://schemas.openxmlformats.org/officeDocument/2006/relationships/slideLayout" Target="../slideLayouts/slideLayout307.xml"/><Relationship Id="rId9" Type="http://schemas.openxmlformats.org/officeDocument/2006/relationships/slideLayout" Target="../slideLayouts/slideLayout308.xml"/><Relationship Id="rId10" Type="http://schemas.openxmlformats.org/officeDocument/2006/relationships/slideLayout" Target="../slideLayouts/slideLayout309.xml"/><Relationship Id="rId11" Type="http://schemas.openxmlformats.org/officeDocument/2006/relationships/slideLayout" Target="../slideLayouts/slideLayout310.xml"/><Relationship Id="rId12" Type="http://schemas.openxmlformats.org/officeDocument/2006/relationships/slideLayout" Target="../slideLayouts/slideLayout311.xml"/><Relationship Id="rId13" Type="http://schemas.openxmlformats.org/officeDocument/2006/relationships/slideLayout" Target="../slideLayouts/slideLayout312.xml"/>
</Relationships>
</file>

<file path=ppt/slideMasters/_rels/slideMaster27.xml.rels><?xml version="1.0" encoding="UTF-8"?>
<Relationships xmlns="http://schemas.openxmlformats.org/package/2006/relationships"><Relationship Id="rId1" Type="http://schemas.openxmlformats.org/officeDocument/2006/relationships/theme" Target="../theme/theme27.xml"/><Relationship Id="rId2" Type="http://schemas.openxmlformats.org/officeDocument/2006/relationships/slideLayout" Target="../slideLayouts/slideLayout313.xml"/><Relationship Id="rId3" Type="http://schemas.openxmlformats.org/officeDocument/2006/relationships/slideLayout" Target="../slideLayouts/slideLayout314.xml"/><Relationship Id="rId4" Type="http://schemas.openxmlformats.org/officeDocument/2006/relationships/slideLayout" Target="../slideLayouts/slideLayout315.xml"/><Relationship Id="rId5" Type="http://schemas.openxmlformats.org/officeDocument/2006/relationships/slideLayout" Target="../slideLayouts/slideLayout316.xml"/><Relationship Id="rId6" Type="http://schemas.openxmlformats.org/officeDocument/2006/relationships/slideLayout" Target="../slideLayouts/slideLayout317.xml"/><Relationship Id="rId7" Type="http://schemas.openxmlformats.org/officeDocument/2006/relationships/slideLayout" Target="../slideLayouts/slideLayout318.xml"/><Relationship Id="rId8" Type="http://schemas.openxmlformats.org/officeDocument/2006/relationships/slideLayout" Target="../slideLayouts/slideLayout319.xml"/><Relationship Id="rId9" Type="http://schemas.openxmlformats.org/officeDocument/2006/relationships/slideLayout" Target="../slideLayouts/slideLayout320.xml"/><Relationship Id="rId10" Type="http://schemas.openxmlformats.org/officeDocument/2006/relationships/slideLayout" Target="../slideLayouts/slideLayout321.xml"/><Relationship Id="rId11" Type="http://schemas.openxmlformats.org/officeDocument/2006/relationships/slideLayout" Target="../slideLayouts/slideLayout322.xml"/><Relationship Id="rId12" Type="http://schemas.openxmlformats.org/officeDocument/2006/relationships/slideLayout" Target="../slideLayouts/slideLayout323.xml"/><Relationship Id="rId13" Type="http://schemas.openxmlformats.org/officeDocument/2006/relationships/slideLayout" Target="../slideLayouts/slideLayout324.xml"/>
</Relationships>
</file>

<file path=ppt/slideMasters/_rels/slideMaster28.xml.rels><?xml version="1.0" encoding="UTF-8"?>
<Relationships xmlns="http://schemas.openxmlformats.org/package/2006/relationships"><Relationship Id="rId1" Type="http://schemas.openxmlformats.org/officeDocument/2006/relationships/theme" Target="../theme/theme28.xml"/><Relationship Id="rId2" Type="http://schemas.openxmlformats.org/officeDocument/2006/relationships/slideLayout" Target="../slideLayouts/slideLayout325.xml"/><Relationship Id="rId3" Type="http://schemas.openxmlformats.org/officeDocument/2006/relationships/slideLayout" Target="../slideLayouts/slideLayout326.xml"/><Relationship Id="rId4" Type="http://schemas.openxmlformats.org/officeDocument/2006/relationships/slideLayout" Target="../slideLayouts/slideLayout327.xml"/><Relationship Id="rId5" Type="http://schemas.openxmlformats.org/officeDocument/2006/relationships/slideLayout" Target="../slideLayouts/slideLayout328.xml"/><Relationship Id="rId6" Type="http://schemas.openxmlformats.org/officeDocument/2006/relationships/slideLayout" Target="../slideLayouts/slideLayout329.xml"/><Relationship Id="rId7" Type="http://schemas.openxmlformats.org/officeDocument/2006/relationships/slideLayout" Target="../slideLayouts/slideLayout330.xml"/><Relationship Id="rId8" Type="http://schemas.openxmlformats.org/officeDocument/2006/relationships/slideLayout" Target="../slideLayouts/slideLayout331.xml"/><Relationship Id="rId9" Type="http://schemas.openxmlformats.org/officeDocument/2006/relationships/slideLayout" Target="../slideLayouts/slideLayout332.xml"/><Relationship Id="rId10" Type="http://schemas.openxmlformats.org/officeDocument/2006/relationships/slideLayout" Target="../slideLayouts/slideLayout333.xml"/><Relationship Id="rId11" Type="http://schemas.openxmlformats.org/officeDocument/2006/relationships/slideLayout" Target="../slideLayouts/slideLayout334.xml"/><Relationship Id="rId12" Type="http://schemas.openxmlformats.org/officeDocument/2006/relationships/slideLayout" Target="../slideLayouts/slideLayout335.xml"/><Relationship Id="rId13" Type="http://schemas.openxmlformats.org/officeDocument/2006/relationships/slideLayout" Target="../slideLayouts/slideLayout336.xml"/>
</Relationships>
</file>

<file path=ppt/slideMasters/_rels/slideMaster29.xml.rels><?xml version="1.0" encoding="UTF-8"?>
<Relationships xmlns="http://schemas.openxmlformats.org/package/2006/relationships"><Relationship Id="rId1" Type="http://schemas.openxmlformats.org/officeDocument/2006/relationships/theme" Target="../theme/theme29.xml"/><Relationship Id="rId2" Type="http://schemas.openxmlformats.org/officeDocument/2006/relationships/slideLayout" Target="../slideLayouts/slideLayout337.xml"/><Relationship Id="rId3" Type="http://schemas.openxmlformats.org/officeDocument/2006/relationships/slideLayout" Target="../slideLayouts/slideLayout338.xml"/><Relationship Id="rId4" Type="http://schemas.openxmlformats.org/officeDocument/2006/relationships/slideLayout" Target="../slideLayouts/slideLayout339.xml"/><Relationship Id="rId5" Type="http://schemas.openxmlformats.org/officeDocument/2006/relationships/slideLayout" Target="../slideLayouts/slideLayout340.xml"/><Relationship Id="rId6" Type="http://schemas.openxmlformats.org/officeDocument/2006/relationships/slideLayout" Target="../slideLayouts/slideLayout341.xml"/><Relationship Id="rId7" Type="http://schemas.openxmlformats.org/officeDocument/2006/relationships/slideLayout" Target="../slideLayouts/slideLayout342.xml"/><Relationship Id="rId8" Type="http://schemas.openxmlformats.org/officeDocument/2006/relationships/slideLayout" Target="../slideLayouts/slideLayout343.xml"/><Relationship Id="rId9" Type="http://schemas.openxmlformats.org/officeDocument/2006/relationships/slideLayout" Target="../slideLayouts/slideLayout344.xml"/><Relationship Id="rId10" Type="http://schemas.openxmlformats.org/officeDocument/2006/relationships/slideLayout" Target="../slideLayouts/slideLayout345.xml"/><Relationship Id="rId11" Type="http://schemas.openxmlformats.org/officeDocument/2006/relationships/slideLayout" Target="../slideLayouts/slideLayout346.xml"/><Relationship Id="rId12" Type="http://schemas.openxmlformats.org/officeDocument/2006/relationships/slideLayout" Target="../slideLayouts/slideLayout347.xml"/><Relationship Id="rId13" Type="http://schemas.openxmlformats.org/officeDocument/2006/relationships/slideLayout" Target="../slideLayouts/slideLayout348.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30.xml.rels><?xml version="1.0" encoding="UTF-8"?>
<Relationships xmlns="http://schemas.openxmlformats.org/package/2006/relationships"><Relationship Id="rId1" Type="http://schemas.openxmlformats.org/officeDocument/2006/relationships/theme" Target="../theme/theme30.xml"/><Relationship Id="rId2" Type="http://schemas.openxmlformats.org/officeDocument/2006/relationships/slideLayout" Target="../slideLayouts/slideLayout349.xml"/><Relationship Id="rId3" Type="http://schemas.openxmlformats.org/officeDocument/2006/relationships/slideLayout" Target="../slideLayouts/slideLayout350.xml"/><Relationship Id="rId4" Type="http://schemas.openxmlformats.org/officeDocument/2006/relationships/slideLayout" Target="../slideLayouts/slideLayout351.xml"/><Relationship Id="rId5" Type="http://schemas.openxmlformats.org/officeDocument/2006/relationships/slideLayout" Target="../slideLayouts/slideLayout352.xml"/><Relationship Id="rId6" Type="http://schemas.openxmlformats.org/officeDocument/2006/relationships/slideLayout" Target="../slideLayouts/slideLayout353.xml"/><Relationship Id="rId7" Type="http://schemas.openxmlformats.org/officeDocument/2006/relationships/slideLayout" Target="../slideLayouts/slideLayout354.xml"/><Relationship Id="rId8" Type="http://schemas.openxmlformats.org/officeDocument/2006/relationships/slideLayout" Target="../slideLayouts/slideLayout355.xml"/><Relationship Id="rId9" Type="http://schemas.openxmlformats.org/officeDocument/2006/relationships/slideLayout" Target="../slideLayouts/slideLayout356.xml"/><Relationship Id="rId10" Type="http://schemas.openxmlformats.org/officeDocument/2006/relationships/slideLayout" Target="../slideLayouts/slideLayout357.xml"/><Relationship Id="rId11" Type="http://schemas.openxmlformats.org/officeDocument/2006/relationships/slideLayout" Target="../slideLayouts/slideLayout358.xml"/><Relationship Id="rId12" Type="http://schemas.openxmlformats.org/officeDocument/2006/relationships/slideLayout" Target="../slideLayouts/slideLayout359.xml"/><Relationship Id="rId13" Type="http://schemas.openxmlformats.org/officeDocument/2006/relationships/slideLayout" Target="../slideLayouts/slideLayout360.xml"/>
</Relationships>
</file>

<file path=ppt/slideMasters/_rels/slideMaster31.xml.rels><?xml version="1.0" encoding="UTF-8"?>
<Relationships xmlns="http://schemas.openxmlformats.org/package/2006/relationships"><Relationship Id="rId1" Type="http://schemas.openxmlformats.org/officeDocument/2006/relationships/theme" Target="../theme/theme31.xml"/><Relationship Id="rId2" Type="http://schemas.openxmlformats.org/officeDocument/2006/relationships/slideLayout" Target="../slideLayouts/slideLayout361.xml"/><Relationship Id="rId3" Type="http://schemas.openxmlformats.org/officeDocument/2006/relationships/slideLayout" Target="../slideLayouts/slideLayout362.xml"/><Relationship Id="rId4" Type="http://schemas.openxmlformats.org/officeDocument/2006/relationships/slideLayout" Target="../slideLayouts/slideLayout363.xml"/><Relationship Id="rId5" Type="http://schemas.openxmlformats.org/officeDocument/2006/relationships/slideLayout" Target="../slideLayouts/slideLayout364.xml"/><Relationship Id="rId6" Type="http://schemas.openxmlformats.org/officeDocument/2006/relationships/slideLayout" Target="../slideLayouts/slideLayout365.xml"/><Relationship Id="rId7" Type="http://schemas.openxmlformats.org/officeDocument/2006/relationships/slideLayout" Target="../slideLayouts/slideLayout366.xml"/><Relationship Id="rId8" Type="http://schemas.openxmlformats.org/officeDocument/2006/relationships/slideLayout" Target="../slideLayouts/slideLayout367.xml"/><Relationship Id="rId9" Type="http://schemas.openxmlformats.org/officeDocument/2006/relationships/slideLayout" Target="../slideLayouts/slideLayout368.xml"/><Relationship Id="rId10" Type="http://schemas.openxmlformats.org/officeDocument/2006/relationships/slideLayout" Target="../slideLayouts/slideLayout369.xml"/><Relationship Id="rId11" Type="http://schemas.openxmlformats.org/officeDocument/2006/relationships/slideLayout" Target="../slideLayouts/slideLayout370.xml"/><Relationship Id="rId12" Type="http://schemas.openxmlformats.org/officeDocument/2006/relationships/slideLayout" Target="../slideLayouts/slideLayout371.xml"/><Relationship Id="rId13" Type="http://schemas.openxmlformats.org/officeDocument/2006/relationships/slideLayout" Target="../slideLayouts/slideLayout372.xml"/>
</Relationships>
</file>

<file path=ppt/slideMasters/_rels/slideMaster32.xml.rels><?xml version="1.0" encoding="UTF-8"?>
<Relationships xmlns="http://schemas.openxmlformats.org/package/2006/relationships"><Relationship Id="rId1" Type="http://schemas.openxmlformats.org/officeDocument/2006/relationships/theme" Target="../theme/theme32.xml"/><Relationship Id="rId2" Type="http://schemas.openxmlformats.org/officeDocument/2006/relationships/slideLayout" Target="../slideLayouts/slideLayout373.xml"/><Relationship Id="rId3" Type="http://schemas.openxmlformats.org/officeDocument/2006/relationships/slideLayout" Target="../slideLayouts/slideLayout374.xml"/><Relationship Id="rId4" Type="http://schemas.openxmlformats.org/officeDocument/2006/relationships/slideLayout" Target="../slideLayouts/slideLayout375.xml"/><Relationship Id="rId5" Type="http://schemas.openxmlformats.org/officeDocument/2006/relationships/slideLayout" Target="../slideLayouts/slideLayout376.xml"/><Relationship Id="rId6" Type="http://schemas.openxmlformats.org/officeDocument/2006/relationships/slideLayout" Target="../slideLayouts/slideLayout377.xml"/><Relationship Id="rId7" Type="http://schemas.openxmlformats.org/officeDocument/2006/relationships/slideLayout" Target="../slideLayouts/slideLayout378.xml"/><Relationship Id="rId8" Type="http://schemas.openxmlformats.org/officeDocument/2006/relationships/slideLayout" Target="../slideLayouts/slideLayout379.xml"/><Relationship Id="rId9" Type="http://schemas.openxmlformats.org/officeDocument/2006/relationships/slideLayout" Target="../slideLayouts/slideLayout380.xml"/><Relationship Id="rId10" Type="http://schemas.openxmlformats.org/officeDocument/2006/relationships/slideLayout" Target="../slideLayouts/slideLayout381.xml"/><Relationship Id="rId11" Type="http://schemas.openxmlformats.org/officeDocument/2006/relationships/slideLayout" Target="../slideLayouts/slideLayout382.xml"/><Relationship Id="rId12" Type="http://schemas.openxmlformats.org/officeDocument/2006/relationships/slideLayout" Target="../slideLayouts/slideLayout383.xml"/><Relationship Id="rId13" Type="http://schemas.openxmlformats.org/officeDocument/2006/relationships/slideLayout" Target="../slideLayouts/slideLayout384.xml"/>
</Relationships>
</file>

<file path=ppt/slideMasters/_rels/slideMaster33.xml.rels><?xml version="1.0" encoding="UTF-8"?>
<Relationships xmlns="http://schemas.openxmlformats.org/package/2006/relationships"><Relationship Id="rId1" Type="http://schemas.openxmlformats.org/officeDocument/2006/relationships/theme" Target="../theme/theme33.xml"/><Relationship Id="rId2" Type="http://schemas.openxmlformats.org/officeDocument/2006/relationships/slideLayout" Target="../slideLayouts/slideLayout385.xml"/><Relationship Id="rId3" Type="http://schemas.openxmlformats.org/officeDocument/2006/relationships/slideLayout" Target="../slideLayouts/slideLayout386.xml"/><Relationship Id="rId4" Type="http://schemas.openxmlformats.org/officeDocument/2006/relationships/slideLayout" Target="../slideLayouts/slideLayout387.xml"/><Relationship Id="rId5" Type="http://schemas.openxmlformats.org/officeDocument/2006/relationships/slideLayout" Target="../slideLayouts/slideLayout388.xml"/><Relationship Id="rId6" Type="http://schemas.openxmlformats.org/officeDocument/2006/relationships/slideLayout" Target="../slideLayouts/slideLayout389.xml"/><Relationship Id="rId7" Type="http://schemas.openxmlformats.org/officeDocument/2006/relationships/slideLayout" Target="../slideLayouts/slideLayout390.xml"/><Relationship Id="rId8" Type="http://schemas.openxmlformats.org/officeDocument/2006/relationships/slideLayout" Target="../slideLayouts/slideLayout391.xml"/><Relationship Id="rId9" Type="http://schemas.openxmlformats.org/officeDocument/2006/relationships/slideLayout" Target="../slideLayouts/slideLayout392.xml"/><Relationship Id="rId10" Type="http://schemas.openxmlformats.org/officeDocument/2006/relationships/slideLayout" Target="../slideLayouts/slideLayout393.xml"/><Relationship Id="rId11" Type="http://schemas.openxmlformats.org/officeDocument/2006/relationships/slideLayout" Target="../slideLayouts/slideLayout394.xml"/><Relationship Id="rId12" Type="http://schemas.openxmlformats.org/officeDocument/2006/relationships/slideLayout" Target="../slideLayouts/slideLayout395.xml"/><Relationship Id="rId13" Type="http://schemas.openxmlformats.org/officeDocument/2006/relationships/slideLayout" Target="../slideLayouts/slideLayout396.xml"/>
</Relationships>
</file>

<file path=ppt/slideMasters/_rels/slideMaster34.xml.rels><?xml version="1.0" encoding="UTF-8"?>
<Relationships xmlns="http://schemas.openxmlformats.org/package/2006/relationships"><Relationship Id="rId1" Type="http://schemas.openxmlformats.org/officeDocument/2006/relationships/theme" Target="../theme/theme34.xml"/><Relationship Id="rId2" Type="http://schemas.openxmlformats.org/officeDocument/2006/relationships/slideLayout" Target="../slideLayouts/slideLayout397.xml"/><Relationship Id="rId3" Type="http://schemas.openxmlformats.org/officeDocument/2006/relationships/slideLayout" Target="../slideLayouts/slideLayout398.xml"/><Relationship Id="rId4" Type="http://schemas.openxmlformats.org/officeDocument/2006/relationships/slideLayout" Target="../slideLayouts/slideLayout399.xml"/><Relationship Id="rId5" Type="http://schemas.openxmlformats.org/officeDocument/2006/relationships/slideLayout" Target="../slideLayouts/slideLayout400.xml"/><Relationship Id="rId6" Type="http://schemas.openxmlformats.org/officeDocument/2006/relationships/slideLayout" Target="../slideLayouts/slideLayout401.xml"/><Relationship Id="rId7" Type="http://schemas.openxmlformats.org/officeDocument/2006/relationships/slideLayout" Target="../slideLayouts/slideLayout402.xml"/><Relationship Id="rId8" Type="http://schemas.openxmlformats.org/officeDocument/2006/relationships/slideLayout" Target="../slideLayouts/slideLayout403.xml"/><Relationship Id="rId9" Type="http://schemas.openxmlformats.org/officeDocument/2006/relationships/slideLayout" Target="../slideLayouts/slideLayout404.xml"/><Relationship Id="rId10" Type="http://schemas.openxmlformats.org/officeDocument/2006/relationships/slideLayout" Target="../slideLayouts/slideLayout405.xml"/><Relationship Id="rId11" Type="http://schemas.openxmlformats.org/officeDocument/2006/relationships/slideLayout" Target="../slideLayouts/slideLayout406.xml"/><Relationship Id="rId12" Type="http://schemas.openxmlformats.org/officeDocument/2006/relationships/slideLayout" Target="../slideLayouts/slideLayout407.xml"/><Relationship Id="rId13" Type="http://schemas.openxmlformats.org/officeDocument/2006/relationships/slideLayout" Target="../slideLayouts/slideLayout408.xml"/>
</Relationships>
</file>

<file path=ppt/slideMasters/_rels/slideMaster35.xml.rels><?xml version="1.0" encoding="UTF-8"?>
<Relationships xmlns="http://schemas.openxmlformats.org/package/2006/relationships"><Relationship Id="rId1" Type="http://schemas.openxmlformats.org/officeDocument/2006/relationships/theme" Target="../theme/theme35.xml"/><Relationship Id="rId2" Type="http://schemas.openxmlformats.org/officeDocument/2006/relationships/slideLayout" Target="../slideLayouts/slideLayout409.xml"/><Relationship Id="rId3" Type="http://schemas.openxmlformats.org/officeDocument/2006/relationships/slideLayout" Target="../slideLayouts/slideLayout410.xml"/><Relationship Id="rId4" Type="http://schemas.openxmlformats.org/officeDocument/2006/relationships/slideLayout" Target="../slideLayouts/slideLayout411.xml"/><Relationship Id="rId5" Type="http://schemas.openxmlformats.org/officeDocument/2006/relationships/slideLayout" Target="../slideLayouts/slideLayout412.xml"/><Relationship Id="rId6" Type="http://schemas.openxmlformats.org/officeDocument/2006/relationships/slideLayout" Target="../slideLayouts/slideLayout413.xml"/><Relationship Id="rId7" Type="http://schemas.openxmlformats.org/officeDocument/2006/relationships/slideLayout" Target="../slideLayouts/slideLayout414.xml"/><Relationship Id="rId8" Type="http://schemas.openxmlformats.org/officeDocument/2006/relationships/slideLayout" Target="../slideLayouts/slideLayout415.xml"/><Relationship Id="rId9" Type="http://schemas.openxmlformats.org/officeDocument/2006/relationships/slideLayout" Target="../slideLayouts/slideLayout416.xml"/><Relationship Id="rId10" Type="http://schemas.openxmlformats.org/officeDocument/2006/relationships/slideLayout" Target="../slideLayouts/slideLayout417.xml"/><Relationship Id="rId11" Type="http://schemas.openxmlformats.org/officeDocument/2006/relationships/slideLayout" Target="../slideLayouts/slideLayout418.xml"/><Relationship Id="rId12" Type="http://schemas.openxmlformats.org/officeDocument/2006/relationships/slideLayout" Target="../slideLayouts/slideLayout419.xml"/><Relationship Id="rId13" Type="http://schemas.openxmlformats.org/officeDocument/2006/relationships/slideLayout" Target="../slideLayouts/slideLayout420.xml"/>
</Relationships>
</file>

<file path=ppt/slideMasters/_rels/slideMaster36.xml.rels><?xml version="1.0" encoding="UTF-8"?>
<Relationships xmlns="http://schemas.openxmlformats.org/package/2006/relationships"><Relationship Id="rId1" Type="http://schemas.openxmlformats.org/officeDocument/2006/relationships/theme" Target="../theme/theme36.xml"/><Relationship Id="rId2" Type="http://schemas.openxmlformats.org/officeDocument/2006/relationships/slideLayout" Target="../slideLayouts/slideLayout421.xml"/><Relationship Id="rId3" Type="http://schemas.openxmlformats.org/officeDocument/2006/relationships/slideLayout" Target="../slideLayouts/slideLayout422.xml"/><Relationship Id="rId4" Type="http://schemas.openxmlformats.org/officeDocument/2006/relationships/slideLayout" Target="../slideLayouts/slideLayout423.xml"/><Relationship Id="rId5" Type="http://schemas.openxmlformats.org/officeDocument/2006/relationships/slideLayout" Target="../slideLayouts/slideLayout424.xml"/><Relationship Id="rId6" Type="http://schemas.openxmlformats.org/officeDocument/2006/relationships/slideLayout" Target="../slideLayouts/slideLayout425.xml"/><Relationship Id="rId7" Type="http://schemas.openxmlformats.org/officeDocument/2006/relationships/slideLayout" Target="../slideLayouts/slideLayout426.xml"/><Relationship Id="rId8" Type="http://schemas.openxmlformats.org/officeDocument/2006/relationships/slideLayout" Target="../slideLayouts/slideLayout427.xml"/><Relationship Id="rId9" Type="http://schemas.openxmlformats.org/officeDocument/2006/relationships/slideLayout" Target="../slideLayouts/slideLayout428.xml"/><Relationship Id="rId10" Type="http://schemas.openxmlformats.org/officeDocument/2006/relationships/slideLayout" Target="../slideLayouts/slideLayout429.xml"/><Relationship Id="rId11" Type="http://schemas.openxmlformats.org/officeDocument/2006/relationships/slideLayout" Target="../slideLayouts/slideLayout430.xml"/><Relationship Id="rId12" Type="http://schemas.openxmlformats.org/officeDocument/2006/relationships/slideLayout" Target="../slideLayouts/slideLayout431.xml"/><Relationship Id="rId13" Type="http://schemas.openxmlformats.org/officeDocument/2006/relationships/slideLayout" Target="../slideLayouts/slideLayout432.xml"/>
</Relationships>
</file>

<file path=ppt/slideMasters/_rels/slideMaster37.xml.rels><?xml version="1.0" encoding="UTF-8"?>
<Relationships xmlns="http://schemas.openxmlformats.org/package/2006/relationships"><Relationship Id="rId1" Type="http://schemas.openxmlformats.org/officeDocument/2006/relationships/theme" Target="../theme/theme37.xml"/><Relationship Id="rId2" Type="http://schemas.openxmlformats.org/officeDocument/2006/relationships/slideLayout" Target="../slideLayouts/slideLayout433.xml"/><Relationship Id="rId3" Type="http://schemas.openxmlformats.org/officeDocument/2006/relationships/slideLayout" Target="../slideLayouts/slideLayout434.xml"/><Relationship Id="rId4" Type="http://schemas.openxmlformats.org/officeDocument/2006/relationships/slideLayout" Target="../slideLayouts/slideLayout435.xml"/><Relationship Id="rId5" Type="http://schemas.openxmlformats.org/officeDocument/2006/relationships/slideLayout" Target="../slideLayouts/slideLayout436.xml"/><Relationship Id="rId6" Type="http://schemas.openxmlformats.org/officeDocument/2006/relationships/slideLayout" Target="../slideLayouts/slideLayout437.xml"/><Relationship Id="rId7" Type="http://schemas.openxmlformats.org/officeDocument/2006/relationships/slideLayout" Target="../slideLayouts/slideLayout438.xml"/><Relationship Id="rId8" Type="http://schemas.openxmlformats.org/officeDocument/2006/relationships/slideLayout" Target="../slideLayouts/slideLayout439.xml"/><Relationship Id="rId9" Type="http://schemas.openxmlformats.org/officeDocument/2006/relationships/slideLayout" Target="../slideLayouts/slideLayout440.xml"/><Relationship Id="rId10" Type="http://schemas.openxmlformats.org/officeDocument/2006/relationships/slideLayout" Target="../slideLayouts/slideLayout441.xml"/><Relationship Id="rId11" Type="http://schemas.openxmlformats.org/officeDocument/2006/relationships/slideLayout" Target="../slideLayouts/slideLayout442.xml"/><Relationship Id="rId12" Type="http://schemas.openxmlformats.org/officeDocument/2006/relationships/slideLayout" Target="../slideLayouts/slideLayout443.xml"/><Relationship Id="rId13" Type="http://schemas.openxmlformats.org/officeDocument/2006/relationships/slideLayout" Target="../slideLayouts/slideLayout444.xml"/>
</Relationships>
</file>

<file path=ppt/slideMasters/_rels/slideMaster38.xml.rels><?xml version="1.0" encoding="UTF-8"?>
<Relationships xmlns="http://schemas.openxmlformats.org/package/2006/relationships"><Relationship Id="rId1" Type="http://schemas.openxmlformats.org/officeDocument/2006/relationships/theme" Target="../theme/theme38.xml"/><Relationship Id="rId2" Type="http://schemas.openxmlformats.org/officeDocument/2006/relationships/slideLayout" Target="../slideLayouts/slideLayout445.xml"/><Relationship Id="rId3" Type="http://schemas.openxmlformats.org/officeDocument/2006/relationships/slideLayout" Target="../slideLayouts/slideLayout446.xml"/><Relationship Id="rId4" Type="http://schemas.openxmlformats.org/officeDocument/2006/relationships/slideLayout" Target="../slideLayouts/slideLayout447.xml"/><Relationship Id="rId5" Type="http://schemas.openxmlformats.org/officeDocument/2006/relationships/slideLayout" Target="../slideLayouts/slideLayout448.xml"/><Relationship Id="rId6" Type="http://schemas.openxmlformats.org/officeDocument/2006/relationships/slideLayout" Target="../slideLayouts/slideLayout449.xml"/><Relationship Id="rId7" Type="http://schemas.openxmlformats.org/officeDocument/2006/relationships/slideLayout" Target="../slideLayouts/slideLayout450.xml"/><Relationship Id="rId8" Type="http://schemas.openxmlformats.org/officeDocument/2006/relationships/slideLayout" Target="../slideLayouts/slideLayout451.xml"/><Relationship Id="rId9" Type="http://schemas.openxmlformats.org/officeDocument/2006/relationships/slideLayout" Target="../slideLayouts/slideLayout452.xml"/><Relationship Id="rId10" Type="http://schemas.openxmlformats.org/officeDocument/2006/relationships/slideLayout" Target="../slideLayouts/slideLayout453.xml"/><Relationship Id="rId11" Type="http://schemas.openxmlformats.org/officeDocument/2006/relationships/slideLayout" Target="../slideLayouts/slideLayout454.xml"/><Relationship Id="rId12" Type="http://schemas.openxmlformats.org/officeDocument/2006/relationships/slideLayout" Target="../slideLayouts/slideLayout455.xml"/><Relationship Id="rId13" Type="http://schemas.openxmlformats.org/officeDocument/2006/relationships/slideLayout" Target="../slideLayouts/slideLayout456.xml"/>
</Relationships>
</file>

<file path=ppt/slideMasters/_rels/slideMaster39.xml.rels><?xml version="1.0" encoding="UTF-8"?>
<Relationships xmlns="http://schemas.openxmlformats.org/package/2006/relationships"><Relationship Id="rId1" Type="http://schemas.openxmlformats.org/officeDocument/2006/relationships/theme" Target="../theme/theme39.xml"/><Relationship Id="rId2" Type="http://schemas.openxmlformats.org/officeDocument/2006/relationships/slideLayout" Target="../slideLayouts/slideLayout457.xml"/><Relationship Id="rId3" Type="http://schemas.openxmlformats.org/officeDocument/2006/relationships/slideLayout" Target="../slideLayouts/slideLayout458.xml"/><Relationship Id="rId4" Type="http://schemas.openxmlformats.org/officeDocument/2006/relationships/slideLayout" Target="../slideLayouts/slideLayout459.xml"/><Relationship Id="rId5" Type="http://schemas.openxmlformats.org/officeDocument/2006/relationships/slideLayout" Target="../slideLayouts/slideLayout460.xml"/><Relationship Id="rId6" Type="http://schemas.openxmlformats.org/officeDocument/2006/relationships/slideLayout" Target="../slideLayouts/slideLayout461.xml"/><Relationship Id="rId7" Type="http://schemas.openxmlformats.org/officeDocument/2006/relationships/slideLayout" Target="../slideLayouts/slideLayout462.xml"/><Relationship Id="rId8" Type="http://schemas.openxmlformats.org/officeDocument/2006/relationships/slideLayout" Target="../slideLayouts/slideLayout463.xml"/><Relationship Id="rId9" Type="http://schemas.openxmlformats.org/officeDocument/2006/relationships/slideLayout" Target="../slideLayouts/slideLayout464.xml"/><Relationship Id="rId10" Type="http://schemas.openxmlformats.org/officeDocument/2006/relationships/slideLayout" Target="../slideLayouts/slideLayout465.xml"/><Relationship Id="rId11" Type="http://schemas.openxmlformats.org/officeDocument/2006/relationships/slideLayout" Target="../slideLayouts/slideLayout466.xml"/><Relationship Id="rId12" Type="http://schemas.openxmlformats.org/officeDocument/2006/relationships/slideLayout" Target="../slideLayouts/slideLayout467.xml"/><Relationship Id="rId13" Type="http://schemas.openxmlformats.org/officeDocument/2006/relationships/slideLayout" Target="../slideLayouts/slideLayout468.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40.xml.rels><?xml version="1.0" encoding="UTF-8"?>
<Relationships xmlns="http://schemas.openxmlformats.org/package/2006/relationships"><Relationship Id="rId1" Type="http://schemas.openxmlformats.org/officeDocument/2006/relationships/theme" Target="../theme/theme40.xml"/><Relationship Id="rId2" Type="http://schemas.openxmlformats.org/officeDocument/2006/relationships/slideLayout" Target="../slideLayouts/slideLayout469.xml"/><Relationship Id="rId3" Type="http://schemas.openxmlformats.org/officeDocument/2006/relationships/slideLayout" Target="../slideLayouts/slideLayout470.xml"/><Relationship Id="rId4" Type="http://schemas.openxmlformats.org/officeDocument/2006/relationships/slideLayout" Target="../slideLayouts/slideLayout471.xml"/><Relationship Id="rId5" Type="http://schemas.openxmlformats.org/officeDocument/2006/relationships/slideLayout" Target="../slideLayouts/slideLayout472.xml"/><Relationship Id="rId6" Type="http://schemas.openxmlformats.org/officeDocument/2006/relationships/slideLayout" Target="../slideLayouts/slideLayout473.xml"/><Relationship Id="rId7" Type="http://schemas.openxmlformats.org/officeDocument/2006/relationships/slideLayout" Target="../slideLayouts/slideLayout474.xml"/><Relationship Id="rId8" Type="http://schemas.openxmlformats.org/officeDocument/2006/relationships/slideLayout" Target="../slideLayouts/slideLayout475.xml"/><Relationship Id="rId9" Type="http://schemas.openxmlformats.org/officeDocument/2006/relationships/slideLayout" Target="../slideLayouts/slideLayout476.xml"/><Relationship Id="rId10" Type="http://schemas.openxmlformats.org/officeDocument/2006/relationships/slideLayout" Target="../slideLayouts/slideLayout477.xml"/><Relationship Id="rId11" Type="http://schemas.openxmlformats.org/officeDocument/2006/relationships/slideLayout" Target="../slideLayouts/slideLayout478.xml"/><Relationship Id="rId12" Type="http://schemas.openxmlformats.org/officeDocument/2006/relationships/slideLayout" Target="../slideLayouts/slideLayout479.xml"/><Relationship Id="rId13" Type="http://schemas.openxmlformats.org/officeDocument/2006/relationships/slideLayout" Target="../slideLayouts/slideLayout480.xml"/>
</Relationships>
</file>

<file path=ppt/slideMasters/_rels/slideMaster41.xml.rels><?xml version="1.0" encoding="UTF-8"?>
<Relationships xmlns="http://schemas.openxmlformats.org/package/2006/relationships"><Relationship Id="rId1" Type="http://schemas.openxmlformats.org/officeDocument/2006/relationships/theme" Target="../theme/theme41.xml"/><Relationship Id="rId2" Type="http://schemas.openxmlformats.org/officeDocument/2006/relationships/slideLayout" Target="../slideLayouts/slideLayout481.xml"/><Relationship Id="rId3" Type="http://schemas.openxmlformats.org/officeDocument/2006/relationships/slideLayout" Target="../slideLayouts/slideLayout482.xml"/><Relationship Id="rId4" Type="http://schemas.openxmlformats.org/officeDocument/2006/relationships/slideLayout" Target="../slideLayouts/slideLayout483.xml"/><Relationship Id="rId5" Type="http://schemas.openxmlformats.org/officeDocument/2006/relationships/slideLayout" Target="../slideLayouts/slideLayout484.xml"/><Relationship Id="rId6" Type="http://schemas.openxmlformats.org/officeDocument/2006/relationships/slideLayout" Target="../slideLayouts/slideLayout485.xml"/><Relationship Id="rId7" Type="http://schemas.openxmlformats.org/officeDocument/2006/relationships/slideLayout" Target="../slideLayouts/slideLayout486.xml"/><Relationship Id="rId8" Type="http://schemas.openxmlformats.org/officeDocument/2006/relationships/slideLayout" Target="../slideLayouts/slideLayout487.xml"/><Relationship Id="rId9" Type="http://schemas.openxmlformats.org/officeDocument/2006/relationships/slideLayout" Target="../slideLayouts/slideLayout488.xml"/><Relationship Id="rId10" Type="http://schemas.openxmlformats.org/officeDocument/2006/relationships/slideLayout" Target="../slideLayouts/slideLayout489.xml"/><Relationship Id="rId11" Type="http://schemas.openxmlformats.org/officeDocument/2006/relationships/slideLayout" Target="../slideLayouts/slideLayout490.xml"/><Relationship Id="rId12" Type="http://schemas.openxmlformats.org/officeDocument/2006/relationships/slideLayout" Target="../slideLayouts/slideLayout491.xml"/><Relationship Id="rId13" Type="http://schemas.openxmlformats.org/officeDocument/2006/relationships/slideLayout" Target="../slideLayouts/slideLayout492.xml"/>
</Relationships>
</file>

<file path=ppt/slideMasters/_rels/slideMaster42.xml.rels><?xml version="1.0" encoding="UTF-8"?>
<Relationships xmlns="http://schemas.openxmlformats.org/package/2006/relationships"><Relationship Id="rId1" Type="http://schemas.openxmlformats.org/officeDocument/2006/relationships/theme" Target="../theme/theme42.xml"/><Relationship Id="rId2" Type="http://schemas.openxmlformats.org/officeDocument/2006/relationships/slideLayout" Target="../slideLayouts/slideLayout493.xml"/><Relationship Id="rId3" Type="http://schemas.openxmlformats.org/officeDocument/2006/relationships/slideLayout" Target="../slideLayouts/slideLayout494.xml"/><Relationship Id="rId4" Type="http://schemas.openxmlformats.org/officeDocument/2006/relationships/slideLayout" Target="../slideLayouts/slideLayout495.xml"/><Relationship Id="rId5" Type="http://schemas.openxmlformats.org/officeDocument/2006/relationships/slideLayout" Target="../slideLayouts/slideLayout496.xml"/><Relationship Id="rId6" Type="http://schemas.openxmlformats.org/officeDocument/2006/relationships/slideLayout" Target="../slideLayouts/slideLayout497.xml"/><Relationship Id="rId7" Type="http://schemas.openxmlformats.org/officeDocument/2006/relationships/slideLayout" Target="../slideLayouts/slideLayout498.xml"/><Relationship Id="rId8" Type="http://schemas.openxmlformats.org/officeDocument/2006/relationships/slideLayout" Target="../slideLayouts/slideLayout499.xml"/><Relationship Id="rId9" Type="http://schemas.openxmlformats.org/officeDocument/2006/relationships/slideLayout" Target="../slideLayouts/slideLayout500.xml"/><Relationship Id="rId10" Type="http://schemas.openxmlformats.org/officeDocument/2006/relationships/slideLayout" Target="../slideLayouts/slideLayout501.xml"/><Relationship Id="rId11" Type="http://schemas.openxmlformats.org/officeDocument/2006/relationships/slideLayout" Target="../slideLayouts/slideLayout502.xml"/><Relationship Id="rId12" Type="http://schemas.openxmlformats.org/officeDocument/2006/relationships/slideLayout" Target="../slideLayouts/slideLayout503.xml"/><Relationship Id="rId13" Type="http://schemas.openxmlformats.org/officeDocument/2006/relationships/slideLayout" Target="../slideLayouts/slideLayout504.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 Id="rId9" Type="http://schemas.openxmlformats.org/officeDocument/2006/relationships/slideLayout" Target="../slideLayouts/slideLayout68.xml"/><Relationship Id="rId10" Type="http://schemas.openxmlformats.org/officeDocument/2006/relationships/slideLayout" Target="../slideLayouts/slideLayout69.xml"/><Relationship Id="rId11" Type="http://schemas.openxmlformats.org/officeDocument/2006/relationships/slideLayout" Target="../slideLayouts/slideLayout70.xml"/><Relationship Id="rId12" Type="http://schemas.openxmlformats.org/officeDocument/2006/relationships/slideLayout" Target="../slideLayouts/slideLayout71.xml"/><Relationship Id="rId13"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slideLayout" Target="../slideLayouts/slideLayout73.xml"/><Relationship Id="rId3" Type="http://schemas.openxmlformats.org/officeDocument/2006/relationships/slideLayout" Target="../slideLayouts/slideLayout74.xml"/><Relationship Id="rId4" Type="http://schemas.openxmlformats.org/officeDocument/2006/relationships/slideLayout" Target="../slideLayouts/slideLayout75.xml"/><Relationship Id="rId5" Type="http://schemas.openxmlformats.org/officeDocument/2006/relationships/slideLayout" Target="../slideLayouts/slideLayout76.xml"/><Relationship Id="rId6" Type="http://schemas.openxmlformats.org/officeDocument/2006/relationships/slideLayout" Target="../slideLayouts/slideLayout77.xml"/><Relationship Id="rId7" Type="http://schemas.openxmlformats.org/officeDocument/2006/relationships/slideLayout" Target="../slideLayouts/slideLayout78.xml"/><Relationship Id="rId8" Type="http://schemas.openxmlformats.org/officeDocument/2006/relationships/slideLayout" Target="../slideLayouts/slideLayout79.xml"/><Relationship Id="rId9" Type="http://schemas.openxmlformats.org/officeDocument/2006/relationships/slideLayout" Target="../slideLayouts/slideLayout80.xml"/><Relationship Id="rId10" Type="http://schemas.openxmlformats.org/officeDocument/2006/relationships/slideLayout" Target="../slideLayouts/slideLayout81.xml"/><Relationship Id="rId11" Type="http://schemas.openxmlformats.org/officeDocument/2006/relationships/slideLayout" Target="../slideLayouts/slideLayout82.xml"/><Relationship Id="rId12" Type="http://schemas.openxmlformats.org/officeDocument/2006/relationships/slideLayout" Target="../slideLayouts/slideLayout83.xml"/><Relationship Id="rId13" Type="http://schemas.openxmlformats.org/officeDocument/2006/relationships/slideLayout" Target="../slideLayouts/slideLayout84.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slideLayout" Target="../slideLayouts/slideLayout85.xml"/><Relationship Id="rId3" Type="http://schemas.openxmlformats.org/officeDocument/2006/relationships/slideLayout" Target="../slideLayouts/slideLayout86.xml"/><Relationship Id="rId4" Type="http://schemas.openxmlformats.org/officeDocument/2006/relationships/slideLayout" Target="../slideLayouts/slideLayout87.xml"/><Relationship Id="rId5" Type="http://schemas.openxmlformats.org/officeDocument/2006/relationships/slideLayout" Target="../slideLayouts/slideLayout88.xml"/><Relationship Id="rId6" Type="http://schemas.openxmlformats.org/officeDocument/2006/relationships/slideLayout" Target="../slideLayouts/slideLayout89.xml"/><Relationship Id="rId7" Type="http://schemas.openxmlformats.org/officeDocument/2006/relationships/slideLayout" Target="../slideLayouts/slideLayout90.xml"/><Relationship Id="rId8" Type="http://schemas.openxmlformats.org/officeDocument/2006/relationships/slideLayout" Target="../slideLayouts/slideLayout91.xml"/><Relationship Id="rId9" Type="http://schemas.openxmlformats.org/officeDocument/2006/relationships/slideLayout" Target="../slideLayouts/slideLayout92.xml"/><Relationship Id="rId10" Type="http://schemas.openxmlformats.org/officeDocument/2006/relationships/slideLayout" Target="../slideLayouts/slideLayout93.xml"/><Relationship Id="rId11" Type="http://schemas.openxmlformats.org/officeDocument/2006/relationships/slideLayout" Target="../slideLayouts/slideLayout94.xml"/><Relationship Id="rId12" Type="http://schemas.openxmlformats.org/officeDocument/2006/relationships/slideLayout" Target="../slideLayouts/slideLayout95.xml"/><Relationship Id="rId13" Type="http://schemas.openxmlformats.org/officeDocument/2006/relationships/slideLayout" Target="../slideLayouts/slideLayout96.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slideLayout" Target="../slideLayouts/slideLayout97.xml"/><Relationship Id="rId3" Type="http://schemas.openxmlformats.org/officeDocument/2006/relationships/slideLayout" Target="../slideLayouts/slideLayout98.xml"/><Relationship Id="rId4" Type="http://schemas.openxmlformats.org/officeDocument/2006/relationships/slideLayout" Target="../slideLayouts/slideLayout99.xml"/><Relationship Id="rId5" Type="http://schemas.openxmlformats.org/officeDocument/2006/relationships/slideLayout" Target="../slideLayouts/slideLayout100.xml"/><Relationship Id="rId6" Type="http://schemas.openxmlformats.org/officeDocument/2006/relationships/slideLayout" Target="../slideLayouts/slideLayout101.xml"/><Relationship Id="rId7" Type="http://schemas.openxmlformats.org/officeDocument/2006/relationships/slideLayout" Target="../slideLayouts/slideLayout102.xml"/><Relationship Id="rId8" Type="http://schemas.openxmlformats.org/officeDocument/2006/relationships/slideLayout" Target="../slideLayouts/slideLayout103.xml"/><Relationship Id="rId9" Type="http://schemas.openxmlformats.org/officeDocument/2006/relationships/slideLayout" Target="../slideLayouts/slideLayout104.xml"/><Relationship Id="rId10" Type="http://schemas.openxmlformats.org/officeDocument/2006/relationships/slideLayout" Target="../slideLayouts/slideLayout105.xml"/><Relationship Id="rId11" Type="http://schemas.openxmlformats.org/officeDocument/2006/relationships/slideLayout" Target="../slideLayouts/slideLayout106.xml"/><Relationship Id="rId12" Type="http://schemas.openxmlformats.org/officeDocument/2006/relationships/slideLayout" Target="../slideLayouts/slideLayout107.xml"/><Relationship Id="rId13" Type="http://schemas.openxmlformats.org/officeDocument/2006/relationships/slideLayout" Target="../slideLayouts/slideLayout108.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6840" y="274680"/>
            <a:ext cx="8209080" cy="1122480"/>
          </a:xfrm>
          <a:prstGeom prst="rect">
            <a:avLst/>
          </a:prstGeom>
        </p:spPr>
        <p:txBody>
          <a:bodyPr lIns="90000" rIns="90000" tIns="46800" bIns="46800" anchor="ctr"/>
          <a:p>
            <a:pPr algn="ctr"/>
            <a:r>
              <a:rPr lang="en-AU" sz="4400">
                <a:latin typeface="Arial"/>
              </a:rPr>
              <a:t>Click to edit the title text format</a:t>
            </a:r>
            <a:endParaRPr/>
          </a:p>
        </p:txBody>
      </p:sp>
      <p:sp>
        <p:nvSpPr>
          <p:cNvPr id="1" name="PlaceHolder 2"/>
          <p:cNvSpPr>
            <a:spLocks noGrp="1"/>
          </p:cNvSpPr>
          <p:nvPr>
            <p:ph type="body"/>
          </p:nvPr>
        </p:nvSpPr>
        <p:spPr>
          <a:xfrm>
            <a:off x="456840" y="1599840"/>
            <a:ext cx="8209080" cy="4505400"/>
          </a:xfrm>
          <a:prstGeom prst="rect">
            <a:avLst/>
          </a:prstGeom>
        </p:spPr>
        <p:txBody>
          <a:bodyPr lIns="90000" rIns="90000" tIns="46800" bIns="46800"/>
          <a:p>
            <a:pPr/>
            <a:r>
              <a:rPr lang="en-AU" sz="3200">
                <a:latin typeface="Arial"/>
              </a:rPr>
              <a:t>Click to edit the outline text format</a:t>
            </a:r>
            <a:endParaRPr/>
          </a:p>
          <a:p>
            <a:pPr lvl="1"/>
            <a:r>
              <a:rPr lang="en-AU" sz="2800">
                <a:latin typeface="Arial"/>
              </a:rPr>
              <a:t>Second Outline Level</a:t>
            </a:r>
            <a:endParaRPr/>
          </a:p>
          <a:p>
            <a:pPr lvl="2">
              <a:buFont typeface="Times New Roman"/>
              <a:buChar char="•"/>
            </a:pPr>
            <a:r>
              <a:rPr lang="en-AU" sz="2400">
                <a:latin typeface="Arial"/>
              </a:rPr>
              <a:t>Third Outline Level</a:t>
            </a:r>
            <a:endParaRPr/>
          </a:p>
          <a:p>
            <a:pPr lvl="3">
              <a:buFont typeface="Times New Roman"/>
              <a:buChar char="–"/>
            </a:pPr>
            <a:r>
              <a:rPr lang="en-AU" sz="2000">
                <a:latin typeface="Arial"/>
              </a:rPr>
              <a:t>Fourth Outline Level</a:t>
            </a:r>
            <a:endParaRPr/>
          </a:p>
          <a:p>
            <a:pPr lvl="4">
              <a:buFont typeface="Times New Roman"/>
              <a:buChar char="»"/>
            </a:pPr>
            <a:r>
              <a:rPr lang="en-AU" sz="2000">
                <a:latin typeface="Arial"/>
              </a:rPr>
              <a:t>Fifth Outline Level</a:t>
            </a:r>
            <a:endParaRPr/>
          </a:p>
          <a:p>
            <a:pPr lvl="5">
              <a:buFont typeface="Times New Roman"/>
              <a:buChar char="»"/>
            </a:pPr>
            <a:r>
              <a:rPr lang="en-AU" sz="2000">
                <a:latin typeface="Arial"/>
              </a:rPr>
              <a:t>Sixth Outline Level</a:t>
            </a:r>
            <a:endParaRPr/>
          </a:p>
          <a:p>
            <a:pPr lvl="6">
              <a:buFont typeface="Times New Roman"/>
              <a:buChar char="»"/>
            </a:pPr>
            <a:r>
              <a:rPr lang="en-AU" sz="2000">
                <a:latin typeface="Arial"/>
              </a:rPr>
              <a:t>Seventh Outline Level</a:t>
            </a:r>
            <a:endParaRPr/>
          </a:p>
        </p:txBody>
      </p:sp>
      <p:sp>
        <p:nvSpPr>
          <p:cNvPr id="2" name="CustomShape 3"/>
          <p:cNvSpPr/>
          <p:nvPr/>
        </p:nvSpPr>
        <p:spPr>
          <a:xfrm>
            <a:off x="457200" y="6245280"/>
            <a:ext cx="2133720" cy="476280"/>
          </a:xfrm>
          <a:prstGeom prst="rect">
            <a:avLst/>
          </a:prstGeom>
          <a:noFill/>
          <a:ln>
            <a:noFill/>
          </a:ln>
        </p:spPr>
      </p:sp>
      <p:sp>
        <p:nvSpPr>
          <p:cNvPr id="3" name="CustomShape 4"/>
          <p:cNvSpPr/>
          <p:nvPr/>
        </p:nvSpPr>
        <p:spPr>
          <a:xfrm>
            <a:off x="3124080" y="6245280"/>
            <a:ext cx="2895840" cy="476280"/>
          </a:xfrm>
          <a:prstGeom prst="rect">
            <a:avLst/>
          </a:prstGeom>
          <a:noFill/>
          <a:ln>
            <a:noFill/>
          </a:ln>
        </p:spPr>
      </p:sp>
      <p:sp>
        <p:nvSpPr>
          <p:cNvPr id="4" name="PlaceHolder 5"/>
          <p:cNvSpPr>
            <a:spLocks noGrp="1"/>
          </p:cNvSpPr>
          <p:nvPr>
            <p:ph type="sldNum"/>
          </p:nvPr>
        </p:nvSpPr>
        <p:spPr>
          <a:xfrm>
            <a:off x="6553080" y="6244920"/>
            <a:ext cx="2113200" cy="455400"/>
          </a:xfrm>
          <a:prstGeom prst="rect">
            <a:avLst/>
          </a:prstGeom>
        </p:spPr>
        <p:txBody>
          <a:bodyPr lIns="90000" rIns="90000" tIns="46800" bIns="46800"/>
          <a:p>
            <a:pPr/>
            <a:fld id="{5CA45F88-4CCF-4E74-8ABE-0B5604A77F03}" type="slidenum">
              <a:rPr lang="en-US">
                <a:latin typeface="Arial"/>
              </a:rPr>
              <a:t>&lt;number&gt;</a:t>
            </a:fld>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351" name="PlaceHolder 1"/>
          <p:cNvSpPr>
            <a:spLocks noGrp="1"/>
          </p:cNvSpPr>
          <p:nvPr>
            <p:ph type="title"/>
          </p:nvPr>
        </p:nvSpPr>
        <p:spPr>
          <a:xfrm>
            <a:off x="456840" y="274680"/>
            <a:ext cx="8209080" cy="1122480"/>
          </a:xfrm>
          <a:prstGeom prst="rect">
            <a:avLst/>
          </a:prstGeom>
        </p:spPr>
        <p:txBody>
          <a:bodyPr lIns="90000" rIns="90000" tIns="46800" bIns="46800" anchor="ctr"/>
          <a:p>
            <a:pPr algn="ctr"/>
            <a:r>
              <a:rPr lang="en-AU" sz="4400">
                <a:latin typeface="Arial"/>
              </a:rPr>
              <a:t>Click to edit the title text format</a:t>
            </a:r>
            <a:endParaRPr/>
          </a:p>
        </p:txBody>
      </p:sp>
      <p:sp>
        <p:nvSpPr>
          <p:cNvPr id="352" name="PlaceHolder 2"/>
          <p:cNvSpPr>
            <a:spLocks noGrp="1"/>
          </p:cNvSpPr>
          <p:nvPr>
            <p:ph type="body"/>
          </p:nvPr>
        </p:nvSpPr>
        <p:spPr>
          <a:xfrm>
            <a:off x="456840" y="1599840"/>
            <a:ext cx="8209080" cy="4505400"/>
          </a:xfrm>
          <a:prstGeom prst="rect">
            <a:avLst/>
          </a:prstGeom>
        </p:spPr>
        <p:txBody>
          <a:bodyPr lIns="90000" rIns="90000" tIns="46800" bIns="46800"/>
          <a:p>
            <a:pPr/>
            <a:r>
              <a:rPr lang="en-AU" sz="3200">
                <a:latin typeface="Arial"/>
              </a:rPr>
              <a:t>Click to edit the outline text format</a:t>
            </a:r>
            <a:endParaRPr/>
          </a:p>
          <a:p>
            <a:pPr lvl="1"/>
            <a:r>
              <a:rPr lang="en-AU" sz="2800">
                <a:latin typeface="Arial"/>
              </a:rPr>
              <a:t>Second Outline Level</a:t>
            </a:r>
            <a:endParaRPr/>
          </a:p>
          <a:p>
            <a:pPr lvl="2">
              <a:buFont typeface="Times New Roman"/>
              <a:buChar char="•"/>
            </a:pPr>
            <a:r>
              <a:rPr lang="en-AU" sz="2400">
                <a:latin typeface="Arial"/>
              </a:rPr>
              <a:t>Third Outline Level</a:t>
            </a:r>
            <a:endParaRPr/>
          </a:p>
          <a:p>
            <a:pPr lvl="3">
              <a:buFont typeface="Times New Roman"/>
              <a:buChar char="–"/>
            </a:pPr>
            <a:r>
              <a:rPr lang="en-AU" sz="2000">
                <a:latin typeface="Arial"/>
              </a:rPr>
              <a:t>Fourth Outline Level</a:t>
            </a:r>
            <a:endParaRPr/>
          </a:p>
          <a:p>
            <a:pPr lvl="4">
              <a:buFont typeface="Times New Roman"/>
              <a:buChar char="»"/>
            </a:pPr>
            <a:r>
              <a:rPr lang="en-AU" sz="2000">
                <a:latin typeface="Arial"/>
              </a:rPr>
              <a:t>Fifth Outline Level</a:t>
            </a:r>
            <a:endParaRPr/>
          </a:p>
          <a:p>
            <a:pPr lvl="5">
              <a:buFont typeface="Times New Roman"/>
              <a:buChar char="»"/>
            </a:pPr>
            <a:r>
              <a:rPr lang="en-AU" sz="2000">
                <a:latin typeface="Arial"/>
              </a:rPr>
              <a:t>Sixth Outline Level</a:t>
            </a:r>
            <a:endParaRPr/>
          </a:p>
          <a:p>
            <a:pPr lvl="6">
              <a:buFont typeface="Times New Roman"/>
              <a:buChar char="»"/>
            </a:pPr>
            <a:r>
              <a:rPr lang="en-AU" sz="2000">
                <a:latin typeface="Arial"/>
              </a:rPr>
              <a:t>Seventh Outline Level</a:t>
            </a:r>
            <a:endParaRPr/>
          </a:p>
        </p:txBody>
      </p:sp>
      <p:sp>
        <p:nvSpPr>
          <p:cNvPr id="353" name="CustomShape 3"/>
          <p:cNvSpPr/>
          <p:nvPr/>
        </p:nvSpPr>
        <p:spPr>
          <a:xfrm>
            <a:off x="457200" y="6245280"/>
            <a:ext cx="2133720" cy="476280"/>
          </a:xfrm>
          <a:prstGeom prst="rect">
            <a:avLst/>
          </a:prstGeom>
          <a:noFill/>
          <a:ln>
            <a:noFill/>
          </a:ln>
        </p:spPr>
      </p:sp>
      <p:sp>
        <p:nvSpPr>
          <p:cNvPr id="354" name="CustomShape 4"/>
          <p:cNvSpPr/>
          <p:nvPr/>
        </p:nvSpPr>
        <p:spPr>
          <a:xfrm>
            <a:off x="3124080" y="6245280"/>
            <a:ext cx="2895840" cy="476280"/>
          </a:xfrm>
          <a:prstGeom prst="rect">
            <a:avLst/>
          </a:prstGeom>
          <a:noFill/>
          <a:ln>
            <a:noFill/>
          </a:ln>
        </p:spPr>
      </p:sp>
      <p:sp>
        <p:nvSpPr>
          <p:cNvPr id="355" name="PlaceHolder 5"/>
          <p:cNvSpPr>
            <a:spLocks noGrp="1"/>
          </p:cNvSpPr>
          <p:nvPr>
            <p:ph type="sldNum"/>
          </p:nvPr>
        </p:nvSpPr>
        <p:spPr>
          <a:xfrm>
            <a:off x="6553080" y="6244920"/>
            <a:ext cx="2113200" cy="455400"/>
          </a:xfrm>
          <a:prstGeom prst="rect">
            <a:avLst/>
          </a:prstGeom>
        </p:spPr>
        <p:txBody>
          <a:bodyPr lIns="90000" rIns="90000" tIns="46800" bIns="46800"/>
          <a:p>
            <a:pPr algn="r">
              <a:lnSpc>
                <a:spcPct val="100000"/>
              </a:lnSpc>
            </a:pPr>
            <a:fld id="{A50C30AC-75FF-47AB-81C8-A58C63E46EEF}" type="slidenum">
              <a:rPr i="1" lang="en-US" sz="1400">
                <a:solidFill>
                  <a:srgbClr val="000000"/>
                </a:solidFill>
                <a:latin typeface="Times New Roman"/>
                <a:ea typeface="DejaVu Sans"/>
              </a:rPr>
              <a:t>&lt;number&gt;</a:t>
            </a:fld>
            <a:endParaRPr/>
          </a:p>
        </p:txBody>
      </p:sp>
    </p:spTree>
  </p:cSld>
  <p:clrMap bg1="lt1" bg2="lt2" tx1="dk1" tx2="dk2" accent1="accent1" accent2="accent2" accent3="accent3" accent4="accent4" accent5="accent5" accent6="accent6" hlink="hlink" folHlink="folHlink"/>
  <p:sldLayoutIdLst>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Lst>
</p:sldMaster>
</file>

<file path=ppt/slideMasters/slideMaster1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390" name="PlaceHolder 1"/>
          <p:cNvSpPr>
            <a:spLocks noGrp="1"/>
          </p:cNvSpPr>
          <p:nvPr>
            <p:ph type="title"/>
          </p:nvPr>
        </p:nvSpPr>
        <p:spPr>
          <a:xfrm>
            <a:off x="456840" y="274680"/>
            <a:ext cx="8209080" cy="1122480"/>
          </a:xfrm>
          <a:prstGeom prst="rect">
            <a:avLst/>
          </a:prstGeom>
        </p:spPr>
        <p:txBody>
          <a:bodyPr lIns="90000" rIns="90000" tIns="46800" bIns="46800" anchor="ctr"/>
          <a:p>
            <a:pPr algn="ctr"/>
            <a:r>
              <a:rPr lang="en-AU" sz="4400">
                <a:latin typeface="Arial"/>
              </a:rPr>
              <a:t>Click to edit the title text format</a:t>
            </a:r>
            <a:endParaRPr/>
          </a:p>
        </p:txBody>
      </p:sp>
      <p:sp>
        <p:nvSpPr>
          <p:cNvPr id="391" name="PlaceHolder 2"/>
          <p:cNvSpPr>
            <a:spLocks noGrp="1"/>
          </p:cNvSpPr>
          <p:nvPr>
            <p:ph type="body"/>
          </p:nvPr>
        </p:nvSpPr>
        <p:spPr>
          <a:xfrm>
            <a:off x="456840" y="1599840"/>
            <a:ext cx="8209080" cy="4505400"/>
          </a:xfrm>
          <a:prstGeom prst="rect">
            <a:avLst/>
          </a:prstGeom>
        </p:spPr>
        <p:txBody>
          <a:bodyPr lIns="90000" rIns="90000" tIns="46800" bIns="46800"/>
          <a:p>
            <a:pPr/>
            <a:r>
              <a:rPr lang="en-AU" sz="3200">
                <a:latin typeface="Arial"/>
              </a:rPr>
              <a:t>Click to edit the outline text format</a:t>
            </a:r>
            <a:endParaRPr/>
          </a:p>
          <a:p>
            <a:pPr lvl="1"/>
            <a:r>
              <a:rPr lang="en-AU" sz="2800">
                <a:latin typeface="Arial"/>
              </a:rPr>
              <a:t>Second Outline Level</a:t>
            </a:r>
            <a:endParaRPr/>
          </a:p>
          <a:p>
            <a:pPr lvl="2">
              <a:buFont typeface="Times New Roman"/>
              <a:buChar char="•"/>
            </a:pPr>
            <a:r>
              <a:rPr lang="en-AU" sz="2400">
                <a:latin typeface="Arial"/>
              </a:rPr>
              <a:t>Third Outline Level</a:t>
            </a:r>
            <a:endParaRPr/>
          </a:p>
          <a:p>
            <a:pPr lvl="3">
              <a:buFont typeface="Times New Roman"/>
              <a:buChar char="–"/>
            </a:pPr>
            <a:r>
              <a:rPr lang="en-AU" sz="2000">
                <a:latin typeface="Arial"/>
              </a:rPr>
              <a:t>Fourth Outline Level</a:t>
            </a:r>
            <a:endParaRPr/>
          </a:p>
          <a:p>
            <a:pPr lvl="4">
              <a:buFont typeface="Times New Roman"/>
              <a:buChar char="»"/>
            </a:pPr>
            <a:r>
              <a:rPr lang="en-AU" sz="2000">
                <a:latin typeface="Arial"/>
              </a:rPr>
              <a:t>Fifth Outline Level</a:t>
            </a:r>
            <a:endParaRPr/>
          </a:p>
          <a:p>
            <a:pPr lvl="5">
              <a:buFont typeface="Times New Roman"/>
              <a:buChar char="»"/>
            </a:pPr>
            <a:r>
              <a:rPr lang="en-AU" sz="2000">
                <a:latin typeface="Arial"/>
              </a:rPr>
              <a:t>Sixth Outline Level</a:t>
            </a:r>
            <a:endParaRPr/>
          </a:p>
          <a:p>
            <a:pPr lvl="6">
              <a:buFont typeface="Times New Roman"/>
              <a:buChar char="»"/>
            </a:pPr>
            <a:r>
              <a:rPr lang="en-AU" sz="2000">
                <a:latin typeface="Arial"/>
              </a:rPr>
              <a:t>Seventh Outline Level</a:t>
            </a:r>
            <a:endParaRPr/>
          </a:p>
        </p:txBody>
      </p:sp>
      <p:sp>
        <p:nvSpPr>
          <p:cNvPr id="392" name="CustomShape 3"/>
          <p:cNvSpPr/>
          <p:nvPr/>
        </p:nvSpPr>
        <p:spPr>
          <a:xfrm>
            <a:off x="457200" y="6245280"/>
            <a:ext cx="2133720" cy="476280"/>
          </a:xfrm>
          <a:prstGeom prst="rect">
            <a:avLst/>
          </a:prstGeom>
          <a:noFill/>
          <a:ln>
            <a:noFill/>
          </a:ln>
        </p:spPr>
      </p:sp>
      <p:sp>
        <p:nvSpPr>
          <p:cNvPr id="393" name="CustomShape 4"/>
          <p:cNvSpPr/>
          <p:nvPr/>
        </p:nvSpPr>
        <p:spPr>
          <a:xfrm>
            <a:off x="3124080" y="6245280"/>
            <a:ext cx="2895840" cy="476280"/>
          </a:xfrm>
          <a:prstGeom prst="rect">
            <a:avLst/>
          </a:prstGeom>
          <a:noFill/>
          <a:ln>
            <a:noFill/>
          </a:ln>
        </p:spPr>
      </p:sp>
      <p:sp>
        <p:nvSpPr>
          <p:cNvPr id="394" name="PlaceHolder 5"/>
          <p:cNvSpPr>
            <a:spLocks noGrp="1"/>
          </p:cNvSpPr>
          <p:nvPr>
            <p:ph type="sldNum"/>
          </p:nvPr>
        </p:nvSpPr>
        <p:spPr>
          <a:xfrm>
            <a:off x="6553080" y="6244920"/>
            <a:ext cx="2113200" cy="455400"/>
          </a:xfrm>
          <a:prstGeom prst="rect">
            <a:avLst/>
          </a:prstGeom>
        </p:spPr>
        <p:txBody>
          <a:bodyPr lIns="90000" rIns="90000" tIns="46800" bIns="46800"/>
          <a:p>
            <a:pPr algn="r">
              <a:lnSpc>
                <a:spcPct val="100000"/>
              </a:lnSpc>
            </a:pPr>
            <a:fld id="{E7C5D9C8-78C0-4F1F-AFD1-745122AB9EFB}" type="slidenum">
              <a:rPr i="1" lang="en-US" sz="1400">
                <a:solidFill>
                  <a:srgbClr val="000000"/>
                </a:solidFill>
                <a:latin typeface="Times New Roman"/>
                <a:ea typeface="DejaVu Sans"/>
              </a:rPr>
              <a:t>&lt;number&gt;</a:t>
            </a:fld>
            <a:endParaRPr/>
          </a:p>
        </p:txBody>
      </p:sp>
    </p:spTree>
  </p:cSld>
  <p:clrMap bg1="lt1" bg2="lt2" tx1="dk1" tx2="dk2" accent1="accent1" accent2="accent2" accent3="accent3" accent4="accent4" accent5="accent5" accent6="accent6" hlink="hlink" folHlink="folHlink"/>
  <p:sldLayoutIdLst>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Lst>
</p:sldMaster>
</file>

<file path=ppt/slideMasters/slideMaster12.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429" name="PlaceHolder 1"/>
          <p:cNvSpPr>
            <a:spLocks noGrp="1"/>
          </p:cNvSpPr>
          <p:nvPr>
            <p:ph type="title"/>
          </p:nvPr>
        </p:nvSpPr>
        <p:spPr>
          <a:xfrm>
            <a:off x="456840" y="274680"/>
            <a:ext cx="8209080" cy="1122480"/>
          </a:xfrm>
          <a:prstGeom prst="rect">
            <a:avLst/>
          </a:prstGeom>
        </p:spPr>
        <p:txBody>
          <a:bodyPr lIns="90000" rIns="90000" tIns="46800" bIns="46800" anchor="ctr"/>
          <a:p>
            <a:pPr algn="ctr"/>
            <a:r>
              <a:rPr lang="en-AU" sz="4400">
                <a:latin typeface="Arial"/>
              </a:rPr>
              <a:t>Click to edit the title text format</a:t>
            </a:r>
            <a:endParaRPr/>
          </a:p>
        </p:txBody>
      </p:sp>
      <p:sp>
        <p:nvSpPr>
          <p:cNvPr id="430" name="PlaceHolder 2"/>
          <p:cNvSpPr>
            <a:spLocks noGrp="1"/>
          </p:cNvSpPr>
          <p:nvPr>
            <p:ph type="body"/>
          </p:nvPr>
        </p:nvSpPr>
        <p:spPr>
          <a:xfrm>
            <a:off x="456840" y="1599840"/>
            <a:ext cx="8209080" cy="4505400"/>
          </a:xfrm>
          <a:prstGeom prst="rect">
            <a:avLst/>
          </a:prstGeom>
        </p:spPr>
        <p:txBody>
          <a:bodyPr lIns="90000" rIns="90000" tIns="46800" bIns="46800"/>
          <a:p>
            <a:pPr/>
            <a:r>
              <a:rPr lang="en-AU" sz="3200">
                <a:latin typeface="Arial"/>
              </a:rPr>
              <a:t>Click to edit the outline text format</a:t>
            </a:r>
            <a:endParaRPr/>
          </a:p>
          <a:p>
            <a:pPr lvl="1"/>
            <a:r>
              <a:rPr lang="en-AU" sz="2800">
                <a:latin typeface="Arial"/>
              </a:rPr>
              <a:t>Second Outline Level</a:t>
            </a:r>
            <a:endParaRPr/>
          </a:p>
          <a:p>
            <a:pPr lvl="2">
              <a:buFont typeface="Times New Roman"/>
              <a:buChar char="•"/>
            </a:pPr>
            <a:r>
              <a:rPr lang="en-AU" sz="2400">
                <a:latin typeface="Arial"/>
              </a:rPr>
              <a:t>Third Outline Level</a:t>
            </a:r>
            <a:endParaRPr/>
          </a:p>
          <a:p>
            <a:pPr lvl="3">
              <a:buFont typeface="Times New Roman"/>
              <a:buChar char="–"/>
            </a:pPr>
            <a:r>
              <a:rPr lang="en-AU" sz="2000">
                <a:latin typeface="Arial"/>
              </a:rPr>
              <a:t>Fourth Outline Level</a:t>
            </a:r>
            <a:endParaRPr/>
          </a:p>
          <a:p>
            <a:pPr lvl="4">
              <a:buFont typeface="Times New Roman"/>
              <a:buChar char="»"/>
            </a:pPr>
            <a:r>
              <a:rPr lang="en-AU" sz="2000">
                <a:latin typeface="Arial"/>
              </a:rPr>
              <a:t>Fifth Outline Level</a:t>
            </a:r>
            <a:endParaRPr/>
          </a:p>
          <a:p>
            <a:pPr lvl="5">
              <a:buFont typeface="Times New Roman"/>
              <a:buChar char="»"/>
            </a:pPr>
            <a:r>
              <a:rPr lang="en-AU" sz="2000">
                <a:latin typeface="Arial"/>
              </a:rPr>
              <a:t>Sixth Outline Level</a:t>
            </a:r>
            <a:endParaRPr/>
          </a:p>
          <a:p>
            <a:pPr lvl="6">
              <a:buFont typeface="Times New Roman"/>
              <a:buChar char="»"/>
            </a:pPr>
            <a:r>
              <a:rPr lang="en-AU" sz="2000">
                <a:latin typeface="Arial"/>
              </a:rPr>
              <a:t>Seventh Outline Level</a:t>
            </a:r>
            <a:endParaRPr/>
          </a:p>
        </p:txBody>
      </p:sp>
      <p:sp>
        <p:nvSpPr>
          <p:cNvPr id="431" name="CustomShape 3"/>
          <p:cNvSpPr/>
          <p:nvPr/>
        </p:nvSpPr>
        <p:spPr>
          <a:xfrm>
            <a:off x="457200" y="6245280"/>
            <a:ext cx="2133720" cy="476280"/>
          </a:xfrm>
          <a:prstGeom prst="rect">
            <a:avLst/>
          </a:prstGeom>
          <a:noFill/>
          <a:ln>
            <a:noFill/>
          </a:ln>
        </p:spPr>
      </p:sp>
      <p:sp>
        <p:nvSpPr>
          <p:cNvPr id="432" name="CustomShape 4"/>
          <p:cNvSpPr/>
          <p:nvPr/>
        </p:nvSpPr>
        <p:spPr>
          <a:xfrm>
            <a:off x="3124080" y="6245280"/>
            <a:ext cx="2895840" cy="476280"/>
          </a:xfrm>
          <a:prstGeom prst="rect">
            <a:avLst/>
          </a:prstGeom>
          <a:noFill/>
          <a:ln>
            <a:noFill/>
          </a:ln>
        </p:spPr>
      </p:sp>
      <p:sp>
        <p:nvSpPr>
          <p:cNvPr id="433" name="PlaceHolder 5"/>
          <p:cNvSpPr>
            <a:spLocks noGrp="1"/>
          </p:cNvSpPr>
          <p:nvPr>
            <p:ph type="sldNum"/>
          </p:nvPr>
        </p:nvSpPr>
        <p:spPr>
          <a:xfrm>
            <a:off x="6553080" y="6244920"/>
            <a:ext cx="2113200" cy="455400"/>
          </a:xfrm>
          <a:prstGeom prst="rect">
            <a:avLst/>
          </a:prstGeom>
        </p:spPr>
        <p:txBody>
          <a:bodyPr lIns="90000" rIns="90000" tIns="46800" bIns="46800"/>
          <a:p>
            <a:pPr algn="r">
              <a:lnSpc>
                <a:spcPct val="100000"/>
              </a:lnSpc>
            </a:pPr>
            <a:fld id="{3110F641-944C-4AEC-B75D-C19C3EA554C7}" type="slidenum">
              <a:rPr i="1" lang="en-US" sz="1400">
                <a:solidFill>
                  <a:srgbClr val="000000"/>
                </a:solidFill>
                <a:latin typeface="Times New Roman"/>
                <a:ea typeface="DejaVu Sans"/>
              </a:rPr>
              <a:t>&lt;number&gt;</a:t>
            </a:fld>
            <a:endParaRPr/>
          </a:p>
        </p:txBody>
      </p:sp>
    </p:spTree>
  </p:cSld>
  <p:clrMap bg1="lt1" bg2="lt2" tx1="dk1" tx2="dk2" accent1="accent1" accent2="accent2" accent3="accent3" accent4="accent4" accent5="accent5" accent6="accent6" hlink="hlink" folHlink="folHlink"/>
  <p:sldLayoutIdLst>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Lst>
</p:sldMaster>
</file>

<file path=ppt/slideMasters/slideMaster13.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468" name="PlaceHolder 1"/>
          <p:cNvSpPr>
            <a:spLocks noGrp="1"/>
          </p:cNvSpPr>
          <p:nvPr>
            <p:ph type="title"/>
          </p:nvPr>
        </p:nvSpPr>
        <p:spPr>
          <a:xfrm>
            <a:off x="456840" y="274680"/>
            <a:ext cx="8209080" cy="1122480"/>
          </a:xfrm>
          <a:prstGeom prst="rect">
            <a:avLst/>
          </a:prstGeom>
        </p:spPr>
        <p:txBody>
          <a:bodyPr lIns="90000" rIns="90000" tIns="46800" bIns="46800" anchor="ctr"/>
          <a:p>
            <a:pPr algn="ctr"/>
            <a:r>
              <a:rPr lang="en-AU" sz="4400">
                <a:latin typeface="Arial"/>
              </a:rPr>
              <a:t>Click to edit the title text format</a:t>
            </a:r>
            <a:endParaRPr/>
          </a:p>
        </p:txBody>
      </p:sp>
      <p:sp>
        <p:nvSpPr>
          <p:cNvPr id="469" name="PlaceHolder 2"/>
          <p:cNvSpPr>
            <a:spLocks noGrp="1"/>
          </p:cNvSpPr>
          <p:nvPr>
            <p:ph type="body"/>
          </p:nvPr>
        </p:nvSpPr>
        <p:spPr>
          <a:xfrm>
            <a:off x="456840" y="1599840"/>
            <a:ext cx="8209080" cy="4505400"/>
          </a:xfrm>
          <a:prstGeom prst="rect">
            <a:avLst/>
          </a:prstGeom>
        </p:spPr>
        <p:txBody>
          <a:bodyPr lIns="90000" rIns="90000" tIns="46800" bIns="46800"/>
          <a:p>
            <a:pPr/>
            <a:r>
              <a:rPr lang="en-AU" sz="3200">
                <a:latin typeface="Arial"/>
              </a:rPr>
              <a:t>Click to edit the outline text format</a:t>
            </a:r>
            <a:endParaRPr/>
          </a:p>
          <a:p>
            <a:pPr lvl="1"/>
            <a:r>
              <a:rPr lang="en-AU" sz="2800">
                <a:latin typeface="Arial"/>
              </a:rPr>
              <a:t>Second Outline Level</a:t>
            </a:r>
            <a:endParaRPr/>
          </a:p>
          <a:p>
            <a:pPr lvl="2">
              <a:buFont typeface="Times New Roman"/>
              <a:buChar char="•"/>
            </a:pPr>
            <a:r>
              <a:rPr lang="en-AU" sz="2400">
                <a:latin typeface="Arial"/>
              </a:rPr>
              <a:t>Third Outline Level</a:t>
            </a:r>
            <a:endParaRPr/>
          </a:p>
          <a:p>
            <a:pPr lvl="3">
              <a:buFont typeface="Times New Roman"/>
              <a:buChar char="–"/>
            </a:pPr>
            <a:r>
              <a:rPr lang="en-AU" sz="2000">
                <a:latin typeface="Arial"/>
              </a:rPr>
              <a:t>Fourth Outline Level</a:t>
            </a:r>
            <a:endParaRPr/>
          </a:p>
          <a:p>
            <a:pPr lvl="4">
              <a:buFont typeface="Times New Roman"/>
              <a:buChar char="»"/>
            </a:pPr>
            <a:r>
              <a:rPr lang="en-AU" sz="2000">
                <a:latin typeface="Arial"/>
              </a:rPr>
              <a:t>Fifth Outline Level</a:t>
            </a:r>
            <a:endParaRPr/>
          </a:p>
          <a:p>
            <a:pPr lvl="5">
              <a:buFont typeface="Times New Roman"/>
              <a:buChar char="»"/>
            </a:pPr>
            <a:r>
              <a:rPr lang="en-AU" sz="2000">
                <a:latin typeface="Arial"/>
              </a:rPr>
              <a:t>Sixth Outline Level</a:t>
            </a:r>
            <a:endParaRPr/>
          </a:p>
          <a:p>
            <a:pPr lvl="6">
              <a:buFont typeface="Times New Roman"/>
              <a:buChar char="»"/>
            </a:pPr>
            <a:r>
              <a:rPr lang="en-AU" sz="2000">
                <a:latin typeface="Arial"/>
              </a:rPr>
              <a:t>Seventh Outline Level</a:t>
            </a:r>
            <a:endParaRPr/>
          </a:p>
        </p:txBody>
      </p:sp>
      <p:sp>
        <p:nvSpPr>
          <p:cNvPr id="470" name="CustomShape 3"/>
          <p:cNvSpPr/>
          <p:nvPr/>
        </p:nvSpPr>
        <p:spPr>
          <a:xfrm>
            <a:off x="457200" y="6245280"/>
            <a:ext cx="2133720" cy="476280"/>
          </a:xfrm>
          <a:prstGeom prst="rect">
            <a:avLst/>
          </a:prstGeom>
          <a:noFill/>
          <a:ln>
            <a:noFill/>
          </a:ln>
        </p:spPr>
      </p:sp>
      <p:sp>
        <p:nvSpPr>
          <p:cNvPr id="471" name="CustomShape 4"/>
          <p:cNvSpPr/>
          <p:nvPr/>
        </p:nvSpPr>
        <p:spPr>
          <a:xfrm>
            <a:off x="3124080" y="6245280"/>
            <a:ext cx="2895840" cy="476280"/>
          </a:xfrm>
          <a:prstGeom prst="rect">
            <a:avLst/>
          </a:prstGeom>
          <a:noFill/>
          <a:ln>
            <a:noFill/>
          </a:ln>
        </p:spPr>
      </p:sp>
      <p:sp>
        <p:nvSpPr>
          <p:cNvPr id="472" name="PlaceHolder 5"/>
          <p:cNvSpPr>
            <a:spLocks noGrp="1"/>
          </p:cNvSpPr>
          <p:nvPr>
            <p:ph type="sldNum"/>
          </p:nvPr>
        </p:nvSpPr>
        <p:spPr>
          <a:xfrm>
            <a:off x="6553080" y="6244920"/>
            <a:ext cx="2113200" cy="455400"/>
          </a:xfrm>
          <a:prstGeom prst="rect">
            <a:avLst/>
          </a:prstGeom>
        </p:spPr>
        <p:txBody>
          <a:bodyPr lIns="90000" rIns="90000" tIns="46800" bIns="46800"/>
          <a:p>
            <a:pPr algn="r">
              <a:lnSpc>
                <a:spcPct val="100000"/>
              </a:lnSpc>
            </a:pPr>
            <a:fld id="{F225E5AA-FC32-48B3-B544-1299C4493420}" type="slidenum">
              <a:rPr i="1" lang="en-US" sz="1400">
                <a:solidFill>
                  <a:srgbClr val="000000"/>
                </a:solidFill>
                <a:latin typeface="Times New Roman"/>
                <a:ea typeface="DejaVu Sans"/>
              </a:rPr>
              <a:t>&lt;number&gt;</a:t>
            </a:fld>
            <a:endParaRPr/>
          </a:p>
        </p:txBody>
      </p:sp>
    </p:spTree>
  </p:cSld>
  <p:clrMap bg1="lt1" bg2="lt2" tx1="dk1" tx2="dk2" accent1="accent1" accent2="accent2" accent3="accent3" accent4="accent4" accent5="accent5" accent6="accent6" hlink="hlink" folHlink="folHlink"/>
  <p:sldLayoutIdLst>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Lst>
</p:sldMaster>
</file>

<file path=ppt/slideMasters/slideMaster14.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507" name="PlaceHolder 1"/>
          <p:cNvSpPr>
            <a:spLocks noGrp="1"/>
          </p:cNvSpPr>
          <p:nvPr>
            <p:ph type="title"/>
          </p:nvPr>
        </p:nvSpPr>
        <p:spPr>
          <a:xfrm>
            <a:off x="456840" y="274680"/>
            <a:ext cx="8209080" cy="1122480"/>
          </a:xfrm>
          <a:prstGeom prst="rect">
            <a:avLst/>
          </a:prstGeom>
        </p:spPr>
        <p:txBody>
          <a:bodyPr lIns="90000" rIns="90000" tIns="46800" bIns="46800" anchor="ctr"/>
          <a:p>
            <a:pPr algn="ctr"/>
            <a:r>
              <a:rPr lang="en-AU" sz="4400">
                <a:latin typeface="Arial"/>
              </a:rPr>
              <a:t>Click to edit the title text format</a:t>
            </a:r>
            <a:endParaRPr/>
          </a:p>
        </p:txBody>
      </p:sp>
      <p:sp>
        <p:nvSpPr>
          <p:cNvPr id="508" name="PlaceHolder 2"/>
          <p:cNvSpPr>
            <a:spLocks noGrp="1"/>
          </p:cNvSpPr>
          <p:nvPr>
            <p:ph type="body"/>
          </p:nvPr>
        </p:nvSpPr>
        <p:spPr>
          <a:xfrm>
            <a:off x="456840" y="1599840"/>
            <a:ext cx="8209080" cy="4505400"/>
          </a:xfrm>
          <a:prstGeom prst="rect">
            <a:avLst/>
          </a:prstGeom>
        </p:spPr>
        <p:txBody>
          <a:bodyPr lIns="90000" rIns="90000" tIns="46800" bIns="46800"/>
          <a:p>
            <a:pPr/>
            <a:r>
              <a:rPr lang="en-AU" sz="3200">
                <a:latin typeface="Arial"/>
              </a:rPr>
              <a:t>Click to edit the outline text format</a:t>
            </a:r>
            <a:endParaRPr/>
          </a:p>
          <a:p>
            <a:pPr lvl="1"/>
            <a:r>
              <a:rPr lang="en-AU" sz="2800">
                <a:latin typeface="Arial"/>
              </a:rPr>
              <a:t>Second Outline Level</a:t>
            </a:r>
            <a:endParaRPr/>
          </a:p>
          <a:p>
            <a:pPr lvl="2">
              <a:buFont typeface="Times New Roman"/>
              <a:buChar char="•"/>
            </a:pPr>
            <a:r>
              <a:rPr lang="en-AU" sz="2400">
                <a:latin typeface="Arial"/>
              </a:rPr>
              <a:t>Third Outline Level</a:t>
            </a:r>
            <a:endParaRPr/>
          </a:p>
          <a:p>
            <a:pPr lvl="3">
              <a:buFont typeface="Times New Roman"/>
              <a:buChar char="–"/>
            </a:pPr>
            <a:r>
              <a:rPr lang="en-AU" sz="2000">
                <a:latin typeface="Arial"/>
              </a:rPr>
              <a:t>Fourth Outline Level</a:t>
            </a:r>
            <a:endParaRPr/>
          </a:p>
          <a:p>
            <a:pPr lvl="4">
              <a:buFont typeface="Times New Roman"/>
              <a:buChar char="»"/>
            </a:pPr>
            <a:r>
              <a:rPr lang="en-AU" sz="2000">
                <a:latin typeface="Arial"/>
              </a:rPr>
              <a:t>Fifth Outline Level</a:t>
            </a:r>
            <a:endParaRPr/>
          </a:p>
          <a:p>
            <a:pPr lvl="5">
              <a:buFont typeface="Times New Roman"/>
              <a:buChar char="»"/>
            </a:pPr>
            <a:r>
              <a:rPr lang="en-AU" sz="2000">
                <a:latin typeface="Arial"/>
              </a:rPr>
              <a:t>Sixth Outline Level</a:t>
            </a:r>
            <a:endParaRPr/>
          </a:p>
          <a:p>
            <a:pPr lvl="6">
              <a:buFont typeface="Times New Roman"/>
              <a:buChar char="»"/>
            </a:pPr>
            <a:r>
              <a:rPr lang="en-AU" sz="2000">
                <a:latin typeface="Arial"/>
              </a:rPr>
              <a:t>Seventh Outline Level</a:t>
            </a:r>
            <a:endParaRPr/>
          </a:p>
        </p:txBody>
      </p:sp>
      <p:sp>
        <p:nvSpPr>
          <p:cNvPr id="509" name="CustomShape 3"/>
          <p:cNvSpPr/>
          <p:nvPr/>
        </p:nvSpPr>
        <p:spPr>
          <a:xfrm>
            <a:off x="457200" y="6245280"/>
            <a:ext cx="2133720" cy="476280"/>
          </a:xfrm>
          <a:prstGeom prst="rect">
            <a:avLst/>
          </a:prstGeom>
          <a:noFill/>
          <a:ln>
            <a:noFill/>
          </a:ln>
        </p:spPr>
      </p:sp>
      <p:sp>
        <p:nvSpPr>
          <p:cNvPr id="510" name="CustomShape 4"/>
          <p:cNvSpPr/>
          <p:nvPr/>
        </p:nvSpPr>
        <p:spPr>
          <a:xfrm>
            <a:off x="3124080" y="6245280"/>
            <a:ext cx="2895840" cy="476280"/>
          </a:xfrm>
          <a:prstGeom prst="rect">
            <a:avLst/>
          </a:prstGeom>
          <a:noFill/>
          <a:ln>
            <a:noFill/>
          </a:ln>
        </p:spPr>
      </p:sp>
      <p:sp>
        <p:nvSpPr>
          <p:cNvPr id="511" name="PlaceHolder 5"/>
          <p:cNvSpPr>
            <a:spLocks noGrp="1"/>
          </p:cNvSpPr>
          <p:nvPr>
            <p:ph type="sldNum"/>
          </p:nvPr>
        </p:nvSpPr>
        <p:spPr>
          <a:xfrm>
            <a:off x="6553080" y="6244920"/>
            <a:ext cx="2113200" cy="455400"/>
          </a:xfrm>
          <a:prstGeom prst="rect">
            <a:avLst/>
          </a:prstGeom>
        </p:spPr>
        <p:txBody>
          <a:bodyPr lIns="90000" rIns="90000" tIns="46800" bIns="46800"/>
          <a:p>
            <a:pPr algn="r">
              <a:lnSpc>
                <a:spcPct val="100000"/>
              </a:lnSpc>
            </a:pPr>
            <a:fld id="{22F0B43E-AB85-4344-BC5E-0B5DCA64EEA0}" type="slidenum">
              <a:rPr i="1" lang="en-US" sz="1400">
                <a:solidFill>
                  <a:srgbClr val="000000"/>
                </a:solidFill>
                <a:latin typeface="Times New Roman"/>
                <a:ea typeface="DejaVu Sans"/>
              </a:rPr>
              <a:t>&lt;number&gt;</a:t>
            </a:fld>
            <a:endParaRPr/>
          </a:p>
        </p:txBody>
      </p:sp>
    </p:spTree>
  </p:cSld>
  <p:clrMap bg1="lt1" bg2="lt2" tx1="dk1" tx2="dk2" accent1="accent1" accent2="accent2" accent3="accent3" accent4="accent4" accent5="accent5" accent6="accent6" hlink="hlink" folHlink="folHlink"/>
  <p:sldLayoutIdLst>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Lst>
</p:sldMaster>
</file>

<file path=ppt/slideMasters/slideMaster15.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546" name="PlaceHolder 1"/>
          <p:cNvSpPr>
            <a:spLocks noGrp="1"/>
          </p:cNvSpPr>
          <p:nvPr>
            <p:ph type="title"/>
          </p:nvPr>
        </p:nvSpPr>
        <p:spPr>
          <a:xfrm>
            <a:off x="456840" y="274680"/>
            <a:ext cx="8209080" cy="1122480"/>
          </a:xfrm>
          <a:prstGeom prst="rect">
            <a:avLst/>
          </a:prstGeom>
        </p:spPr>
        <p:txBody>
          <a:bodyPr lIns="90000" rIns="90000" tIns="46800" bIns="46800" anchor="ctr"/>
          <a:p>
            <a:pPr algn="ctr"/>
            <a:r>
              <a:rPr lang="en-AU" sz="4400">
                <a:latin typeface="Arial"/>
              </a:rPr>
              <a:t>Click to edit the title text format</a:t>
            </a:r>
            <a:endParaRPr/>
          </a:p>
        </p:txBody>
      </p:sp>
      <p:sp>
        <p:nvSpPr>
          <p:cNvPr id="547" name="PlaceHolder 2"/>
          <p:cNvSpPr>
            <a:spLocks noGrp="1"/>
          </p:cNvSpPr>
          <p:nvPr>
            <p:ph type="body"/>
          </p:nvPr>
        </p:nvSpPr>
        <p:spPr>
          <a:xfrm>
            <a:off x="456840" y="1599840"/>
            <a:ext cx="8209080" cy="4505400"/>
          </a:xfrm>
          <a:prstGeom prst="rect">
            <a:avLst/>
          </a:prstGeom>
        </p:spPr>
        <p:txBody>
          <a:bodyPr lIns="90000" rIns="90000" tIns="46800" bIns="46800"/>
          <a:p>
            <a:pPr/>
            <a:r>
              <a:rPr lang="en-AU" sz="3200">
                <a:latin typeface="Arial"/>
              </a:rPr>
              <a:t>Click to edit the outline text format</a:t>
            </a:r>
            <a:endParaRPr/>
          </a:p>
          <a:p>
            <a:pPr lvl="1"/>
            <a:r>
              <a:rPr lang="en-AU" sz="2800">
                <a:latin typeface="Arial"/>
              </a:rPr>
              <a:t>Second Outline Level</a:t>
            </a:r>
            <a:endParaRPr/>
          </a:p>
          <a:p>
            <a:pPr lvl="2">
              <a:buFont typeface="Times New Roman"/>
              <a:buChar char="•"/>
            </a:pPr>
            <a:r>
              <a:rPr lang="en-AU" sz="2400">
                <a:latin typeface="Arial"/>
              </a:rPr>
              <a:t>Third Outline Level</a:t>
            </a:r>
            <a:endParaRPr/>
          </a:p>
          <a:p>
            <a:pPr lvl="3">
              <a:buFont typeface="Times New Roman"/>
              <a:buChar char="–"/>
            </a:pPr>
            <a:r>
              <a:rPr lang="en-AU" sz="2000">
                <a:latin typeface="Arial"/>
              </a:rPr>
              <a:t>Fourth Outline Level</a:t>
            </a:r>
            <a:endParaRPr/>
          </a:p>
          <a:p>
            <a:pPr lvl="4">
              <a:buFont typeface="Times New Roman"/>
              <a:buChar char="»"/>
            </a:pPr>
            <a:r>
              <a:rPr lang="en-AU" sz="2000">
                <a:latin typeface="Arial"/>
              </a:rPr>
              <a:t>Fifth Outline Level</a:t>
            </a:r>
            <a:endParaRPr/>
          </a:p>
          <a:p>
            <a:pPr lvl="5">
              <a:buFont typeface="Times New Roman"/>
              <a:buChar char="»"/>
            </a:pPr>
            <a:r>
              <a:rPr lang="en-AU" sz="2000">
                <a:latin typeface="Arial"/>
              </a:rPr>
              <a:t>Sixth Outline Level</a:t>
            </a:r>
            <a:endParaRPr/>
          </a:p>
          <a:p>
            <a:pPr lvl="6">
              <a:buFont typeface="Times New Roman"/>
              <a:buChar char="»"/>
            </a:pPr>
            <a:r>
              <a:rPr lang="en-AU" sz="2000">
                <a:latin typeface="Arial"/>
              </a:rPr>
              <a:t>Seventh Outline Level</a:t>
            </a:r>
            <a:endParaRPr/>
          </a:p>
        </p:txBody>
      </p:sp>
      <p:sp>
        <p:nvSpPr>
          <p:cNvPr id="548" name="CustomShape 3"/>
          <p:cNvSpPr/>
          <p:nvPr/>
        </p:nvSpPr>
        <p:spPr>
          <a:xfrm>
            <a:off x="457200" y="6245280"/>
            <a:ext cx="2133720" cy="476280"/>
          </a:xfrm>
          <a:prstGeom prst="rect">
            <a:avLst/>
          </a:prstGeom>
          <a:noFill/>
          <a:ln>
            <a:noFill/>
          </a:ln>
        </p:spPr>
      </p:sp>
      <p:sp>
        <p:nvSpPr>
          <p:cNvPr id="549" name="CustomShape 4"/>
          <p:cNvSpPr/>
          <p:nvPr/>
        </p:nvSpPr>
        <p:spPr>
          <a:xfrm>
            <a:off x="3124080" y="6245280"/>
            <a:ext cx="2895840" cy="476280"/>
          </a:xfrm>
          <a:prstGeom prst="rect">
            <a:avLst/>
          </a:prstGeom>
          <a:noFill/>
          <a:ln>
            <a:noFill/>
          </a:ln>
        </p:spPr>
      </p:sp>
      <p:sp>
        <p:nvSpPr>
          <p:cNvPr id="550" name="PlaceHolder 5"/>
          <p:cNvSpPr>
            <a:spLocks noGrp="1"/>
          </p:cNvSpPr>
          <p:nvPr>
            <p:ph type="sldNum"/>
          </p:nvPr>
        </p:nvSpPr>
        <p:spPr>
          <a:xfrm>
            <a:off x="6553080" y="6244920"/>
            <a:ext cx="2113200" cy="455400"/>
          </a:xfrm>
          <a:prstGeom prst="rect">
            <a:avLst/>
          </a:prstGeom>
        </p:spPr>
        <p:txBody>
          <a:bodyPr lIns="90000" rIns="90000" tIns="46800" bIns="46800"/>
          <a:p>
            <a:pPr algn="r">
              <a:lnSpc>
                <a:spcPct val="100000"/>
              </a:lnSpc>
            </a:pPr>
            <a:fld id="{DAEACA7B-F4C7-4C9D-A01C-0A66BB2FE865}" type="slidenum">
              <a:rPr i="1" lang="en-US" sz="1400">
                <a:solidFill>
                  <a:srgbClr val="000000"/>
                </a:solidFill>
                <a:latin typeface="Times New Roman"/>
                <a:ea typeface="DejaVu Sans"/>
              </a:rPr>
              <a:t>&lt;number&gt;</a:t>
            </a:fld>
            <a:endParaRPr/>
          </a:p>
        </p:txBody>
      </p:sp>
    </p:spTree>
  </p:cSld>
  <p:clrMap bg1="lt1" bg2="lt2" tx1="dk1" tx2="dk2" accent1="accent1" accent2="accent2" accent3="accent3" accent4="accent4" accent5="accent5" accent6="accent6" hlink="hlink" folHlink="folHlink"/>
  <p:sldLayoutIdLst>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Lst>
</p:sldMaster>
</file>

<file path=ppt/slideMasters/slideMaster16.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585" name="PlaceHolder 1"/>
          <p:cNvSpPr>
            <a:spLocks noGrp="1"/>
          </p:cNvSpPr>
          <p:nvPr>
            <p:ph type="title"/>
          </p:nvPr>
        </p:nvSpPr>
        <p:spPr>
          <a:xfrm>
            <a:off x="456840" y="274680"/>
            <a:ext cx="8209080" cy="1122480"/>
          </a:xfrm>
          <a:prstGeom prst="rect">
            <a:avLst/>
          </a:prstGeom>
        </p:spPr>
        <p:txBody>
          <a:bodyPr lIns="90000" rIns="90000" tIns="46800" bIns="46800" anchor="ctr"/>
          <a:p>
            <a:pPr algn="ctr"/>
            <a:r>
              <a:rPr lang="en-AU" sz="4400">
                <a:latin typeface="Arial"/>
              </a:rPr>
              <a:t>Click to edit the title text format</a:t>
            </a:r>
            <a:endParaRPr/>
          </a:p>
        </p:txBody>
      </p:sp>
      <p:sp>
        <p:nvSpPr>
          <p:cNvPr id="586" name="PlaceHolder 2"/>
          <p:cNvSpPr>
            <a:spLocks noGrp="1"/>
          </p:cNvSpPr>
          <p:nvPr>
            <p:ph type="body"/>
          </p:nvPr>
        </p:nvSpPr>
        <p:spPr>
          <a:xfrm>
            <a:off x="456840" y="1599840"/>
            <a:ext cx="8209080" cy="4505400"/>
          </a:xfrm>
          <a:prstGeom prst="rect">
            <a:avLst/>
          </a:prstGeom>
        </p:spPr>
        <p:txBody>
          <a:bodyPr lIns="90000" rIns="90000" tIns="46800" bIns="46800"/>
          <a:p>
            <a:pPr/>
            <a:r>
              <a:rPr lang="en-AU" sz="3200">
                <a:latin typeface="Arial"/>
              </a:rPr>
              <a:t>Click to edit the outline text format</a:t>
            </a:r>
            <a:endParaRPr/>
          </a:p>
          <a:p>
            <a:pPr lvl="1"/>
            <a:r>
              <a:rPr lang="en-AU" sz="2800">
                <a:latin typeface="Arial"/>
              </a:rPr>
              <a:t>Second Outline Level</a:t>
            </a:r>
            <a:endParaRPr/>
          </a:p>
          <a:p>
            <a:pPr lvl="2">
              <a:buFont typeface="Times New Roman"/>
              <a:buChar char="•"/>
            </a:pPr>
            <a:r>
              <a:rPr lang="en-AU" sz="2400">
                <a:latin typeface="Arial"/>
              </a:rPr>
              <a:t>Third Outline Level</a:t>
            </a:r>
            <a:endParaRPr/>
          </a:p>
          <a:p>
            <a:pPr lvl="3">
              <a:buFont typeface="Times New Roman"/>
              <a:buChar char="–"/>
            </a:pPr>
            <a:r>
              <a:rPr lang="en-AU" sz="2000">
                <a:latin typeface="Arial"/>
              </a:rPr>
              <a:t>Fourth Outline Level</a:t>
            </a:r>
            <a:endParaRPr/>
          </a:p>
          <a:p>
            <a:pPr lvl="4">
              <a:buFont typeface="Times New Roman"/>
              <a:buChar char="»"/>
            </a:pPr>
            <a:r>
              <a:rPr lang="en-AU" sz="2000">
                <a:latin typeface="Arial"/>
              </a:rPr>
              <a:t>Fifth Outline Level</a:t>
            </a:r>
            <a:endParaRPr/>
          </a:p>
          <a:p>
            <a:pPr lvl="5">
              <a:buFont typeface="Times New Roman"/>
              <a:buChar char="»"/>
            </a:pPr>
            <a:r>
              <a:rPr lang="en-AU" sz="2000">
                <a:latin typeface="Arial"/>
              </a:rPr>
              <a:t>Sixth Outline Level</a:t>
            </a:r>
            <a:endParaRPr/>
          </a:p>
          <a:p>
            <a:pPr lvl="6">
              <a:buFont typeface="Times New Roman"/>
              <a:buChar char="»"/>
            </a:pPr>
            <a:r>
              <a:rPr lang="en-AU" sz="2000">
                <a:latin typeface="Arial"/>
              </a:rPr>
              <a:t>Seventh Outline Level</a:t>
            </a:r>
            <a:endParaRPr/>
          </a:p>
        </p:txBody>
      </p:sp>
      <p:sp>
        <p:nvSpPr>
          <p:cNvPr id="587" name="CustomShape 3"/>
          <p:cNvSpPr/>
          <p:nvPr/>
        </p:nvSpPr>
        <p:spPr>
          <a:xfrm>
            <a:off x="457200" y="6245280"/>
            <a:ext cx="2133720" cy="476280"/>
          </a:xfrm>
          <a:prstGeom prst="rect">
            <a:avLst/>
          </a:prstGeom>
          <a:noFill/>
          <a:ln>
            <a:noFill/>
          </a:ln>
        </p:spPr>
      </p:sp>
      <p:sp>
        <p:nvSpPr>
          <p:cNvPr id="588" name="CustomShape 4"/>
          <p:cNvSpPr/>
          <p:nvPr/>
        </p:nvSpPr>
        <p:spPr>
          <a:xfrm>
            <a:off x="3124080" y="6245280"/>
            <a:ext cx="2895840" cy="476280"/>
          </a:xfrm>
          <a:prstGeom prst="rect">
            <a:avLst/>
          </a:prstGeom>
          <a:noFill/>
          <a:ln>
            <a:noFill/>
          </a:ln>
        </p:spPr>
      </p:sp>
      <p:sp>
        <p:nvSpPr>
          <p:cNvPr id="589" name="PlaceHolder 5"/>
          <p:cNvSpPr>
            <a:spLocks noGrp="1"/>
          </p:cNvSpPr>
          <p:nvPr>
            <p:ph type="sldNum"/>
          </p:nvPr>
        </p:nvSpPr>
        <p:spPr>
          <a:xfrm>
            <a:off x="6553080" y="6244920"/>
            <a:ext cx="2113200" cy="455400"/>
          </a:xfrm>
          <a:prstGeom prst="rect">
            <a:avLst/>
          </a:prstGeom>
        </p:spPr>
        <p:txBody>
          <a:bodyPr lIns="90000" rIns="90000" tIns="46800" bIns="46800"/>
          <a:p>
            <a:pPr algn="r">
              <a:lnSpc>
                <a:spcPct val="100000"/>
              </a:lnSpc>
            </a:pPr>
            <a:fld id="{4E29449D-3E50-42D0-9DD0-838164C870AE}" type="slidenum">
              <a:rPr i="1" lang="en-US" sz="1400">
                <a:solidFill>
                  <a:srgbClr val="000000"/>
                </a:solidFill>
                <a:latin typeface="Times New Roman"/>
                <a:ea typeface="DejaVu Sans"/>
              </a:rPr>
              <a:t>&lt;number&gt;</a:t>
            </a:fld>
            <a:endParaRPr/>
          </a:p>
        </p:txBody>
      </p:sp>
    </p:spTree>
  </p:cSld>
  <p:clrMap bg1="lt1" bg2="lt2" tx1="dk1" tx2="dk2" accent1="accent1" accent2="accent2" accent3="accent3" accent4="accent4" accent5="accent5" accent6="accent6" hlink="hlink" folHlink="folHlink"/>
  <p:sldLayoutIdLst>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 id="2147483855" r:id="rId13"/>
  </p:sldLayoutIdLst>
</p:sldMaster>
</file>

<file path=ppt/slideMasters/slideMaster17.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624" name="PlaceHolder 1"/>
          <p:cNvSpPr>
            <a:spLocks noGrp="1"/>
          </p:cNvSpPr>
          <p:nvPr>
            <p:ph type="title"/>
          </p:nvPr>
        </p:nvSpPr>
        <p:spPr>
          <a:xfrm>
            <a:off x="456840" y="274680"/>
            <a:ext cx="8209080" cy="1122480"/>
          </a:xfrm>
          <a:prstGeom prst="rect">
            <a:avLst/>
          </a:prstGeom>
        </p:spPr>
        <p:txBody>
          <a:bodyPr lIns="90000" rIns="90000" tIns="46800" bIns="46800" anchor="ctr"/>
          <a:p>
            <a:pPr algn="ctr"/>
            <a:r>
              <a:rPr lang="en-AU" sz="4400">
                <a:latin typeface="Arial"/>
              </a:rPr>
              <a:t>Click to edit the title text format</a:t>
            </a:r>
            <a:endParaRPr/>
          </a:p>
        </p:txBody>
      </p:sp>
      <p:sp>
        <p:nvSpPr>
          <p:cNvPr id="625" name="PlaceHolder 2"/>
          <p:cNvSpPr>
            <a:spLocks noGrp="1"/>
          </p:cNvSpPr>
          <p:nvPr>
            <p:ph type="body"/>
          </p:nvPr>
        </p:nvSpPr>
        <p:spPr>
          <a:xfrm>
            <a:off x="456840" y="1599840"/>
            <a:ext cx="8209080" cy="4505400"/>
          </a:xfrm>
          <a:prstGeom prst="rect">
            <a:avLst/>
          </a:prstGeom>
        </p:spPr>
        <p:txBody>
          <a:bodyPr lIns="90000" rIns="90000" tIns="46800" bIns="46800"/>
          <a:p>
            <a:pPr/>
            <a:r>
              <a:rPr lang="en-AU" sz="3200">
                <a:latin typeface="Arial"/>
              </a:rPr>
              <a:t>Click to edit the outline text format</a:t>
            </a:r>
            <a:endParaRPr/>
          </a:p>
          <a:p>
            <a:pPr lvl="1"/>
            <a:r>
              <a:rPr lang="en-AU" sz="2800">
                <a:latin typeface="Arial"/>
              </a:rPr>
              <a:t>Second Outline Level</a:t>
            </a:r>
            <a:endParaRPr/>
          </a:p>
          <a:p>
            <a:pPr lvl="2">
              <a:buFont typeface="Times New Roman"/>
              <a:buChar char="•"/>
            </a:pPr>
            <a:r>
              <a:rPr lang="en-AU" sz="2400">
                <a:latin typeface="Arial"/>
              </a:rPr>
              <a:t>Third Outline Level</a:t>
            </a:r>
            <a:endParaRPr/>
          </a:p>
          <a:p>
            <a:pPr lvl="3">
              <a:buFont typeface="Times New Roman"/>
              <a:buChar char="–"/>
            </a:pPr>
            <a:r>
              <a:rPr lang="en-AU" sz="2000">
                <a:latin typeface="Arial"/>
              </a:rPr>
              <a:t>Fourth Outline Level</a:t>
            </a:r>
            <a:endParaRPr/>
          </a:p>
          <a:p>
            <a:pPr lvl="4">
              <a:buFont typeface="Times New Roman"/>
              <a:buChar char="»"/>
            </a:pPr>
            <a:r>
              <a:rPr lang="en-AU" sz="2000">
                <a:latin typeface="Arial"/>
              </a:rPr>
              <a:t>Fifth Outline Level</a:t>
            </a:r>
            <a:endParaRPr/>
          </a:p>
          <a:p>
            <a:pPr lvl="5">
              <a:buFont typeface="Times New Roman"/>
              <a:buChar char="»"/>
            </a:pPr>
            <a:r>
              <a:rPr lang="en-AU" sz="2000">
                <a:latin typeface="Arial"/>
              </a:rPr>
              <a:t>Sixth Outline Level</a:t>
            </a:r>
            <a:endParaRPr/>
          </a:p>
          <a:p>
            <a:pPr lvl="6">
              <a:buFont typeface="Times New Roman"/>
              <a:buChar char="»"/>
            </a:pPr>
            <a:r>
              <a:rPr lang="en-AU" sz="2000">
                <a:latin typeface="Arial"/>
              </a:rPr>
              <a:t>Seventh Outline Level</a:t>
            </a:r>
            <a:endParaRPr/>
          </a:p>
        </p:txBody>
      </p:sp>
      <p:sp>
        <p:nvSpPr>
          <p:cNvPr id="626" name="CustomShape 3"/>
          <p:cNvSpPr/>
          <p:nvPr/>
        </p:nvSpPr>
        <p:spPr>
          <a:xfrm>
            <a:off x="457200" y="6245280"/>
            <a:ext cx="2133720" cy="476280"/>
          </a:xfrm>
          <a:prstGeom prst="rect">
            <a:avLst/>
          </a:prstGeom>
          <a:noFill/>
          <a:ln>
            <a:noFill/>
          </a:ln>
        </p:spPr>
      </p:sp>
      <p:sp>
        <p:nvSpPr>
          <p:cNvPr id="627" name="CustomShape 4"/>
          <p:cNvSpPr/>
          <p:nvPr/>
        </p:nvSpPr>
        <p:spPr>
          <a:xfrm>
            <a:off x="3124080" y="6245280"/>
            <a:ext cx="2895840" cy="476280"/>
          </a:xfrm>
          <a:prstGeom prst="rect">
            <a:avLst/>
          </a:prstGeom>
          <a:noFill/>
          <a:ln>
            <a:noFill/>
          </a:ln>
        </p:spPr>
      </p:sp>
      <p:sp>
        <p:nvSpPr>
          <p:cNvPr id="628" name="PlaceHolder 5"/>
          <p:cNvSpPr>
            <a:spLocks noGrp="1"/>
          </p:cNvSpPr>
          <p:nvPr>
            <p:ph type="sldNum"/>
          </p:nvPr>
        </p:nvSpPr>
        <p:spPr>
          <a:xfrm>
            <a:off x="6553080" y="6244920"/>
            <a:ext cx="2113200" cy="455400"/>
          </a:xfrm>
          <a:prstGeom prst="rect">
            <a:avLst/>
          </a:prstGeom>
        </p:spPr>
        <p:txBody>
          <a:bodyPr lIns="90000" rIns="90000" tIns="46800" bIns="46800"/>
          <a:p>
            <a:pPr algn="r">
              <a:lnSpc>
                <a:spcPct val="100000"/>
              </a:lnSpc>
            </a:pPr>
            <a:fld id="{FBEC5BC9-1E59-4E77-B8CC-01173DF83BB8}" type="slidenum">
              <a:rPr i="1" lang="en-US" sz="1400">
                <a:solidFill>
                  <a:srgbClr val="000000"/>
                </a:solidFill>
                <a:latin typeface="Times New Roman"/>
                <a:ea typeface="DejaVu Sans"/>
              </a:rPr>
              <a:t>&lt;number&gt;</a:t>
            </a:fld>
            <a:endParaRPr/>
          </a:p>
        </p:txBody>
      </p:sp>
    </p:spTree>
  </p:cSld>
  <p:clrMap bg1="lt1" bg2="lt2" tx1="dk1" tx2="dk2" accent1="accent1" accent2="accent2" accent3="accent3" accent4="accent4" accent5="accent5" accent6="accent6" hlink="hlink" folHlink="folHlink"/>
  <p:sldLayoutIdLst>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Lst>
</p:sldMaster>
</file>

<file path=ppt/slideMasters/slideMaster18.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663" name="PlaceHolder 1"/>
          <p:cNvSpPr>
            <a:spLocks noGrp="1"/>
          </p:cNvSpPr>
          <p:nvPr>
            <p:ph type="title"/>
          </p:nvPr>
        </p:nvSpPr>
        <p:spPr>
          <a:xfrm>
            <a:off x="456840" y="274680"/>
            <a:ext cx="8209080" cy="1122480"/>
          </a:xfrm>
          <a:prstGeom prst="rect">
            <a:avLst/>
          </a:prstGeom>
        </p:spPr>
        <p:txBody>
          <a:bodyPr lIns="90000" rIns="90000" tIns="46800" bIns="46800" anchor="ctr"/>
          <a:p>
            <a:pPr algn="ctr"/>
            <a:r>
              <a:rPr lang="en-AU" sz="4400">
                <a:latin typeface="Arial"/>
              </a:rPr>
              <a:t>Click to edit the title text format</a:t>
            </a:r>
            <a:endParaRPr/>
          </a:p>
        </p:txBody>
      </p:sp>
      <p:sp>
        <p:nvSpPr>
          <p:cNvPr id="664" name="PlaceHolder 2"/>
          <p:cNvSpPr>
            <a:spLocks noGrp="1"/>
          </p:cNvSpPr>
          <p:nvPr>
            <p:ph type="body"/>
          </p:nvPr>
        </p:nvSpPr>
        <p:spPr>
          <a:xfrm>
            <a:off x="456840" y="1599840"/>
            <a:ext cx="8209080" cy="4505400"/>
          </a:xfrm>
          <a:prstGeom prst="rect">
            <a:avLst/>
          </a:prstGeom>
        </p:spPr>
        <p:txBody>
          <a:bodyPr lIns="90000" rIns="90000" tIns="46800" bIns="46800"/>
          <a:p>
            <a:pPr/>
            <a:r>
              <a:rPr lang="en-AU" sz="3200">
                <a:latin typeface="Arial"/>
              </a:rPr>
              <a:t>Click to edit the outline text format</a:t>
            </a:r>
            <a:endParaRPr/>
          </a:p>
          <a:p>
            <a:pPr lvl="1"/>
            <a:r>
              <a:rPr lang="en-AU" sz="2800">
                <a:latin typeface="Arial"/>
              </a:rPr>
              <a:t>Second Outline Level</a:t>
            </a:r>
            <a:endParaRPr/>
          </a:p>
          <a:p>
            <a:pPr lvl="2">
              <a:buFont typeface="Times New Roman"/>
              <a:buChar char="•"/>
            </a:pPr>
            <a:r>
              <a:rPr lang="en-AU" sz="2400">
                <a:latin typeface="Arial"/>
              </a:rPr>
              <a:t>Third Outline Level</a:t>
            </a:r>
            <a:endParaRPr/>
          </a:p>
          <a:p>
            <a:pPr lvl="3">
              <a:buFont typeface="Times New Roman"/>
              <a:buChar char="–"/>
            </a:pPr>
            <a:r>
              <a:rPr lang="en-AU" sz="2000">
                <a:latin typeface="Arial"/>
              </a:rPr>
              <a:t>Fourth Outline Level</a:t>
            </a:r>
            <a:endParaRPr/>
          </a:p>
          <a:p>
            <a:pPr lvl="4">
              <a:buFont typeface="Times New Roman"/>
              <a:buChar char="»"/>
            </a:pPr>
            <a:r>
              <a:rPr lang="en-AU" sz="2000">
                <a:latin typeface="Arial"/>
              </a:rPr>
              <a:t>Fifth Outline Level</a:t>
            </a:r>
            <a:endParaRPr/>
          </a:p>
          <a:p>
            <a:pPr lvl="5">
              <a:buFont typeface="Times New Roman"/>
              <a:buChar char="»"/>
            </a:pPr>
            <a:r>
              <a:rPr lang="en-AU" sz="2000">
                <a:latin typeface="Arial"/>
              </a:rPr>
              <a:t>Sixth Outline Level</a:t>
            </a:r>
            <a:endParaRPr/>
          </a:p>
          <a:p>
            <a:pPr lvl="6">
              <a:buFont typeface="Times New Roman"/>
              <a:buChar char="»"/>
            </a:pPr>
            <a:r>
              <a:rPr lang="en-AU" sz="2000">
                <a:latin typeface="Arial"/>
              </a:rPr>
              <a:t>Seventh Outline Level</a:t>
            </a:r>
            <a:endParaRPr/>
          </a:p>
        </p:txBody>
      </p:sp>
      <p:sp>
        <p:nvSpPr>
          <p:cNvPr id="665" name="CustomShape 3"/>
          <p:cNvSpPr/>
          <p:nvPr/>
        </p:nvSpPr>
        <p:spPr>
          <a:xfrm>
            <a:off x="457200" y="6245280"/>
            <a:ext cx="2133720" cy="476280"/>
          </a:xfrm>
          <a:prstGeom prst="rect">
            <a:avLst/>
          </a:prstGeom>
          <a:noFill/>
          <a:ln>
            <a:noFill/>
          </a:ln>
        </p:spPr>
      </p:sp>
      <p:sp>
        <p:nvSpPr>
          <p:cNvPr id="666" name="CustomShape 4"/>
          <p:cNvSpPr/>
          <p:nvPr/>
        </p:nvSpPr>
        <p:spPr>
          <a:xfrm>
            <a:off x="3124080" y="6245280"/>
            <a:ext cx="2895840" cy="476280"/>
          </a:xfrm>
          <a:prstGeom prst="rect">
            <a:avLst/>
          </a:prstGeom>
          <a:noFill/>
          <a:ln>
            <a:noFill/>
          </a:ln>
        </p:spPr>
      </p:sp>
      <p:sp>
        <p:nvSpPr>
          <p:cNvPr id="667" name="PlaceHolder 5"/>
          <p:cNvSpPr>
            <a:spLocks noGrp="1"/>
          </p:cNvSpPr>
          <p:nvPr>
            <p:ph type="sldNum"/>
          </p:nvPr>
        </p:nvSpPr>
        <p:spPr>
          <a:xfrm>
            <a:off x="6553080" y="6244920"/>
            <a:ext cx="2113200" cy="455400"/>
          </a:xfrm>
          <a:prstGeom prst="rect">
            <a:avLst/>
          </a:prstGeom>
        </p:spPr>
        <p:txBody>
          <a:bodyPr lIns="90000" rIns="90000" tIns="46800" bIns="46800"/>
          <a:p>
            <a:pPr algn="r">
              <a:lnSpc>
                <a:spcPct val="100000"/>
              </a:lnSpc>
            </a:pPr>
            <a:fld id="{30E1EACC-E8E0-4DBF-AFC5-E1EE45FF6647}" type="slidenum">
              <a:rPr i="1" lang="en-US" sz="1400">
                <a:solidFill>
                  <a:srgbClr val="000000"/>
                </a:solidFill>
                <a:latin typeface="Times New Roman"/>
                <a:ea typeface="DejaVu Sans"/>
              </a:rPr>
              <a:t>&lt;number&gt;</a:t>
            </a:fld>
            <a:endParaRPr/>
          </a:p>
        </p:txBody>
      </p:sp>
    </p:spTree>
  </p:cSld>
  <p:clrMap bg1="lt1" bg2="lt2" tx1="dk1" tx2="dk2" accent1="accent1" accent2="accent2" accent3="accent3" accent4="accent4" accent5="accent5" accent6="accent6" hlink="hlink" folHlink="folHlink"/>
  <p:sldLayoutIdLst>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 id="2147483881" r:id="rId13"/>
  </p:sldLayoutIdLst>
</p:sldMaster>
</file>

<file path=ppt/slideMasters/slideMaster19.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702" name="PlaceHolder 1"/>
          <p:cNvSpPr>
            <a:spLocks noGrp="1"/>
          </p:cNvSpPr>
          <p:nvPr>
            <p:ph type="title"/>
          </p:nvPr>
        </p:nvSpPr>
        <p:spPr>
          <a:xfrm>
            <a:off x="456840" y="274680"/>
            <a:ext cx="8209080" cy="1122480"/>
          </a:xfrm>
          <a:prstGeom prst="rect">
            <a:avLst/>
          </a:prstGeom>
        </p:spPr>
        <p:txBody>
          <a:bodyPr lIns="90000" rIns="90000" tIns="46800" bIns="46800" anchor="ctr"/>
          <a:p>
            <a:pPr algn="ctr"/>
            <a:r>
              <a:rPr lang="en-AU" sz="4400">
                <a:latin typeface="Arial"/>
              </a:rPr>
              <a:t>Click to edit the title text format</a:t>
            </a:r>
            <a:endParaRPr/>
          </a:p>
        </p:txBody>
      </p:sp>
      <p:sp>
        <p:nvSpPr>
          <p:cNvPr id="703" name="PlaceHolder 2"/>
          <p:cNvSpPr>
            <a:spLocks noGrp="1"/>
          </p:cNvSpPr>
          <p:nvPr>
            <p:ph type="body"/>
          </p:nvPr>
        </p:nvSpPr>
        <p:spPr>
          <a:xfrm>
            <a:off x="456840" y="1599840"/>
            <a:ext cx="8209080" cy="4505400"/>
          </a:xfrm>
          <a:prstGeom prst="rect">
            <a:avLst/>
          </a:prstGeom>
        </p:spPr>
        <p:txBody>
          <a:bodyPr lIns="90000" rIns="90000" tIns="46800" bIns="46800"/>
          <a:p>
            <a:pPr/>
            <a:r>
              <a:rPr lang="en-AU" sz="3200">
                <a:latin typeface="Arial"/>
              </a:rPr>
              <a:t>Click to edit the outline text format</a:t>
            </a:r>
            <a:endParaRPr/>
          </a:p>
          <a:p>
            <a:pPr lvl="1"/>
            <a:r>
              <a:rPr lang="en-AU" sz="2800">
                <a:latin typeface="Arial"/>
              </a:rPr>
              <a:t>Second Outline Level</a:t>
            </a:r>
            <a:endParaRPr/>
          </a:p>
          <a:p>
            <a:pPr lvl="2">
              <a:buFont typeface="Times New Roman"/>
              <a:buChar char="•"/>
            </a:pPr>
            <a:r>
              <a:rPr lang="en-AU" sz="2400">
                <a:latin typeface="Arial"/>
              </a:rPr>
              <a:t>Third Outline Level</a:t>
            </a:r>
            <a:endParaRPr/>
          </a:p>
          <a:p>
            <a:pPr lvl="3">
              <a:buFont typeface="Times New Roman"/>
              <a:buChar char="–"/>
            </a:pPr>
            <a:r>
              <a:rPr lang="en-AU" sz="2000">
                <a:latin typeface="Arial"/>
              </a:rPr>
              <a:t>Fourth Outline Level</a:t>
            </a:r>
            <a:endParaRPr/>
          </a:p>
          <a:p>
            <a:pPr lvl="4">
              <a:buFont typeface="Times New Roman"/>
              <a:buChar char="»"/>
            </a:pPr>
            <a:r>
              <a:rPr lang="en-AU" sz="2000">
                <a:latin typeface="Arial"/>
              </a:rPr>
              <a:t>Fifth Outline Level</a:t>
            </a:r>
            <a:endParaRPr/>
          </a:p>
          <a:p>
            <a:pPr lvl="5">
              <a:buFont typeface="Times New Roman"/>
              <a:buChar char="»"/>
            </a:pPr>
            <a:r>
              <a:rPr lang="en-AU" sz="2000">
                <a:latin typeface="Arial"/>
              </a:rPr>
              <a:t>Sixth Outline Level</a:t>
            </a:r>
            <a:endParaRPr/>
          </a:p>
          <a:p>
            <a:pPr lvl="6">
              <a:buFont typeface="Times New Roman"/>
              <a:buChar char="»"/>
            </a:pPr>
            <a:r>
              <a:rPr lang="en-AU" sz="2000">
                <a:latin typeface="Arial"/>
              </a:rPr>
              <a:t>Seventh Outline Level</a:t>
            </a:r>
            <a:endParaRPr/>
          </a:p>
        </p:txBody>
      </p:sp>
      <p:sp>
        <p:nvSpPr>
          <p:cNvPr id="704" name="CustomShape 3"/>
          <p:cNvSpPr/>
          <p:nvPr/>
        </p:nvSpPr>
        <p:spPr>
          <a:xfrm>
            <a:off x="457200" y="6245280"/>
            <a:ext cx="2133720" cy="476280"/>
          </a:xfrm>
          <a:prstGeom prst="rect">
            <a:avLst/>
          </a:prstGeom>
          <a:noFill/>
          <a:ln>
            <a:noFill/>
          </a:ln>
        </p:spPr>
      </p:sp>
      <p:sp>
        <p:nvSpPr>
          <p:cNvPr id="705" name="CustomShape 4"/>
          <p:cNvSpPr/>
          <p:nvPr/>
        </p:nvSpPr>
        <p:spPr>
          <a:xfrm>
            <a:off x="3124080" y="6245280"/>
            <a:ext cx="2895840" cy="476280"/>
          </a:xfrm>
          <a:prstGeom prst="rect">
            <a:avLst/>
          </a:prstGeom>
          <a:noFill/>
          <a:ln>
            <a:noFill/>
          </a:ln>
        </p:spPr>
      </p:sp>
      <p:sp>
        <p:nvSpPr>
          <p:cNvPr id="706" name="PlaceHolder 5"/>
          <p:cNvSpPr>
            <a:spLocks noGrp="1"/>
          </p:cNvSpPr>
          <p:nvPr>
            <p:ph type="sldNum"/>
          </p:nvPr>
        </p:nvSpPr>
        <p:spPr>
          <a:xfrm>
            <a:off x="6553080" y="6244920"/>
            <a:ext cx="2113200" cy="455400"/>
          </a:xfrm>
          <a:prstGeom prst="rect">
            <a:avLst/>
          </a:prstGeom>
        </p:spPr>
        <p:txBody>
          <a:bodyPr lIns="90000" rIns="90000" tIns="46800" bIns="46800"/>
          <a:p>
            <a:pPr algn="r">
              <a:lnSpc>
                <a:spcPct val="100000"/>
              </a:lnSpc>
            </a:pPr>
            <a:fld id="{45C23005-8976-4CBD-87CB-2B1E416BFD33}" type="slidenum">
              <a:rPr i="1" lang="en-US" sz="1400">
                <a:solidFill>
                  <a:srgbClr val="000000"/>
                </a:solidFill>
                <a:latin typeface="Times New Roman"/>
                <a:ea typeface="DejaVu Sans"/>
              </a:rPr>
              <a:t>&lt;number&gt;</a:t>
            </a:fld>
            <a:endParaRPr/>
          </a:p>
        </p:txBody>
      </p:sp>
    </p:spTree>
  </p:cSld>
  <p:clrMap bg1="lt1" bg2="lt2" tx1="dk1" tx2="dk2" accent1="accent1" accent2="accent2" accent3="accent3" accent4="accent4" accent5="accent5" accent6="accent6" hlink="hlink" folHlink="folHlink"/>
  <p:sldLayoutIdLst>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 id="2147483894"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456840" y="274680"/>
            <a:ext cx="8209080" cy="1122480"/>
          </a:xfrm>
          <a:prstGeom prst="rect">
            <a:avLst/>
          </a:prstGeom>
        </p:spPr>
        <p:txBody>
          <a:bodyPr lIns="90000" rIns="90000" tIns="46800" bIns="46800" anchor="ctr"/>
          <a:p>
            <a:pPr algn="ctr"/>
            <a:r>
              <a:rPr lang="en-AU" sz="4400">
                <a:latin typeface="Arial"/>
              </a:rPr>
              <a:t>Click to edit the title text format</a:t>
            </a:r>
            <a:endParaRPr/>
          </a:p>
        </p:txBody>
      </p:sp>
      <p:sp>
        <p:nvSpPr>
          <p:cNvPr id="40" name="PlaceHolder 2"/>
          <p:cNvSpPr>
            <a:spLocks noGrp="1"/>
          </p:cNvSpPr>
          <p:nvPr>
            <p:ph type="body"/>
          </p:nvPr>
        </p:nvSpPr>
        <p:spPr>
          <a:xfrm>
            <a:off x="456840" y="1599840"/>
            <a:ext cx="8209080" cy="4505400"/>
          </a:xfrm>
          <a:prstGeom prst="rect">
            <a:avLst/>
          </a:prstGeom>
        </p:spPr>
        <p:txBody>
          <a:bodyPr lIns="90000" rIns="90000" tIns="46800" bIns="46800"/>
          <a:p>
            <a:pPr/>
            <a:r>
              <a:rPr lang="en-AU" sz="3200">
                <a:latin typeface="Arial"/>
              </a:rPr>
              <a:t>Click to edit the outline text format</a:t>
            </a:r>
            <a:endParaRPr/>
          </a:p>
          <a:p>
            <a:pPr lvl="1"/>
            <a:r>
              <a:rPr lang="en-AU" sz="2800">
                <a:latin typeface="Arial"/>
              </a:rPr>
              <a:t>Second Outline Level</a:t>
            </a:r>
            <a:endParaRPr/>
          </a:p>
          <a:p>
            <a:pPr lvl="2">
              <a:buFont typeface="Times New Roman"/>
              <a:buChar char="•"/>
            </a:pPr>
            <a:r>
              <a:rPr lang="en-AU" sz="2400">
                <a:latin typeface="Arial"/>
              </a:rPr>
              <a:t>Third Outline Level</a:t>
            </a:r>
            <a:endParaRPr/>
          </a:p>
          <a:p>
            <a:pPr lvl="3">
              <a:buFont typeface="Times New Roman"/>
              <a:buChar char="–"/>
            </a:pPr>
            <a:r>
              <a:rPr lang="en-AU" sz="2000">
                <a:latin typeface="Arial"/>
              </a:rPr>
              <a:t>Fourth Outline Level</a:t>
            </a:r>
            <a:endParaRPr/>
          </a:p>
          <a:p>
            <a:pPr lvl="4">
              <a:buFont typeface="Times New Roman"/>
              <a:buChar char="»"/>
            </a:pPr>
            <a:r>
              <a:rPr lang="en-AU" sz="2000">
                <a:latin typeface="Arial"/>
              </a:rPr>
              <a:t>Fifth Outline Level</a:t>
            </a:r>
            <a:endParaRPr/>
          </a:p>
          <a:p>
            <a:pPr lvl="5">
              <a:buFont typeface="Times New Roman"/>
              <a:buChar char="»"/>
            </a:pPr>
            <a:r>
              <a:rPr lang="en-AU" sz="2000">
                <a:latin typeface="Arial"/>
              </a:rPr>
              <a:t>Sixth Outline Level</a:t>
            </a:r>
            <a:endParaRPr/>
          </a:p>
          <a:p>
            <a:pPr lvl="6">
              <a:buFont typeface="Times New Roman"/>
              <a:buChar char="»"/>
            </a:pPr>
            <a:r>
              <a:rPr lang="en-AU" sz="2000">
                <a:latin typeface="Arial"/>
              </a:rPr>
              <a:t>Seventh Outline Level</a:t>
            </a:r>
            <a:endParaRPr/>
          </a:p>
        </p:txBody>
      </p:sp>
      <p:sp>
        <p:nvSpPr>
          <p:cNvPr id="41" name="CustomShape 3"/>
          <p:cNvSpPr/>
          <p:nvPr/>
        </p:nvSpPr>
        <p:spPr>
          <a:xfrm>
            <a:off x="457200" y="6245280"/>
            <a:ext cx="2133720" cy="476280"/>
          </a:xfrm>
          <a:prstGeom prst="rect">
            <a:avLst/>
          </a:prstGeom>
          <a:noFill/>
          <a:ln>
            <a:noFill/>
          </a:ln>
        </p:spPr>
      </p:sp>
      <p:sp>
        <p:nvSpPr>
          <p:cNvPr id="42" name="CustomShape 4"/>
          <p:cNvSpPr/>
          <p:nvPr/>
        </p:nvSpPr>
        <p:spPr>
          <a:xfrm>
            <a:off x="3124080" y="6245280"/>
            <a:ext cx="2895840" cy="476280"/>
          </a:xfrm>
          <a:prstGeom prst="rect">
            <a:avLst/>
          </a:prstGeom>
          <a:noFill/>
          <a:ln>
            <a:noFill/>
          </a:ln>
        </p:spPr>
      </p:sp>
      <p:sp>
        <p:nvSpPr>
          <p:cNvPr id="43" name="PlaceHolder 5"/>
          <p:cNvSpPr>
            <a:spLocks noGrp="1"/>
          </p:cNvSpPr>
          <p:nvPr>
            <p:ph type="sldNum"/>
          </p:nvPr>
        </p:nvSpPr>
        <p:spPr>
          <a:xfrm>
            <a:off x="6553080" y="6244920"/>
            <a:ext cx="2113200" cy="455400"/>
          </a:xfrm>
          <a:prstGeom prst="rect">
            <a:avLst/>
          </a:prstGeom>
        </p:spPr>
        <p:txBody>
          <a:bodyPr lIns="90000" rIns="90000" tIns="46800" bIns="46800"/>
          <a:p>
            <a:pPr algn="r">
              <a:lnSpc>
                <a:spcPct val="100000"/>
              </a:lnSpc>
            </a:pPr>
            <a:fld id="{00BB471B-194F-4F59-9BBE-58C8E6730636}" type="slidenum">
              <a:rPr lang="en-US" sz="1400">
                <a:solidFill>
                  <a:srgbClr val="000000"/>
                </a:solidFill>
                <a:latin typeface="Times New Roman"/>
                <a:ea typeface="DejaVu Sans"/>
              </a:rPr>
              <a:t>&lt;number&gt;</a:t>
            </a:fld>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20.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741" name="PlaceHolder 1"/>
          <p:cNvSpPr>
            <a:spLocks noGrp="1"/>
          </p:cNvSpPr>
          <p:nvPr>
            <p:ph type="title"/>
          </p:nvPr>
        </p:nvSpPr>
        <p:spPr>
          <a:xfrm>
            <a:off x="456840" y="274680"/>
            <a:ext cx="8209080" cy="1122480"/>
          </a:xfrm>
          <a:prstGeom prst="rect">
            <a:avLst/>
          </a:prstGeom>
        </p:spPr>
        <p:txBody>
          <a:bodyPr lIns="90000" rIns="90000" tIns="46800" bIns="46800" anchor="ctr"/>
          <a:p>
            <a:pPr algn="ctr"/>
            <a:r>
              <a:rPr lang="en-AU" sz="4400">
                <a:latin typeface="Arial"/>
              </a:rPr>
              <a:t>Click to edit the title text format</a:t>
            </a:r>
            <a:endParaRPr/>
          </a:p>
        </p:txBody>
      </p:sp>
      <p:sp>
        <p:nvSpPr>
          <p:cNvPr id="742" name="PlaceHolder 2"/>
          <p:cNvSpPr>
            <a:spLocks noGrp="1"/>
          </p:cNvSpPr>
          <p:nvPr>
            <p:ph type="body"/>
          </p:nvPr>
        </p:nvSpPr>
        <p:spPr>
          <a:xfrm>
            <a:off x="456840" y="1599840"/>
            <a:ext cx="8209080" cy="4505400"/>
          </a:xfrm>
          <a:prstGeom prst="rect">
            <a:avLst/>
          </a:prstGeom>
        </p:spPr>
        <p:txBody>
          <a:bodyPr lIns="90000" rIns="90000" tIns="46800" bIns="46800"/>
          <a:p>
            <a:pPr/>
            <a:r>
              <a:rPr lang="en-AU" sz="3200">
                <a:latin typeface="Arial"/>
              </a:rPr>
              <a:t>Click to edit the outline text format</a:t>
            </a:r>
            <a:endParaRPr/>
          </a:p>
          <a:p>
            <a:pPr lvl="1"/>
            <a:r>
              <a:rPr lang="en-AU" sz="2800">
                <a:latin typeface="Arial"/>
              </a:rPr>
              <a:t>Second Outline Level</a:t>
            </a:r>
            <a:endParaRPr/>
          </a:p>
          <a:p>
            <a:pPr lvl="2">
              <a:buFont typeface="Times New Roman"/>
              <a:buChar char="•"/>
            </a:pPr>
            <a:r>
              <a:rPr lang="en-AU" sz="2400">
                <a:latin typeface="Arial"/>
              </a:rPr>
              <a:t>Third Outline Level</a:t>
            </a:r>
            <a:endParaRPr/>
          </a:p>
          <a:p>
            <a:pPr lvl="3">
              <a:buFont typeface="Times New Roman"/>
              <a:buChar char="–"/>
            </a:pPr>
            <a:r>
              <a:rPr lang="en-AU" sz="2000">
                <a:latin typeface="Arial"/>
              </a:rPr>
              <a:t>Fourth Outline Level</a:t>
            </a:r>
            <a:endParaRPr/>
          </a:p>
          <a:p>
            <a:pPr lvl="4">
              <a:buFont typeface="Times New Roman"/>
              <a:buChar char="»"/>
            </a:pPr>
            <a:r>
              <a:rPr lang="en-AU" sz="2000">
                <a:latin typeface="Arial"/>
              </a:rPr>
              <a:t>Fifth Outline Level</a:t>
            </a:r>
            <a:endParaRPr/>
          </a:p>
          <a:p>
            <a:pPr lvl="5">
              <a:buFont typeface="Times New Roman"/>
              <a:buChar char="»"/>
            </a:pPr>
            <a:r>
              <a:rPr lang="en-AU" sz="2000">
                <a:latin typeface="Arial"/>
              </a:rPr>
              <a:t>Sixth Outline Level</a:t>
            </a:r>
            <a:endParaRPr/>
          </a:p>
          <a:p>
            <a:pPr lvl="6">
              <a:buFont typeface="Times New Roman"/>
              <a:buChar char="»"/>
            </a:pPr>
            <a:r>
              <a:rPr lang="en-AU" sz="2000">
                <a:latin typeface="Arial"/>
              </a:rPr>
              <a:t>Seventh Outline Level</a:t>
            </a:r>
            <a:endParaRPr/>
          </a:p>
        </p:txBody>
      </p:sp>
      <p:sp>
        <p:nvSpPr>
          <p:cNvPr id="743" name="CustomShape 3"/>
          <p:cNvSpPr/>
          <p:nvPr/>
        </p:nvSpPr>
        <p:spPr>
          <a:xfrm>
            <a:off x="457200" y="6245280"/>
            <a:ext cx="2133720" cy="476280"/>
          </a:xfrm>
          <a:prstGeom prst="rect">
            <a:avLst/>
          </a:prstGeom>
          <a:noFill/>
          <a:ln>
            <a:noFill/>
          </a:ln>
        </p:spPr>
      </p:sp>
      <p:sp>
        <p:nvSpPr>
          <p:cNvPr id="744" name="CustomShape 4"/>
          <p:cNvSpPr/>
          <p:nvPr/>
        </p:nvSpPr>
        <p:spPr>
          <a:xfrm>
            <a:off x="3124080" y="6245280"/>
            <a:ext cx="2895840" cy="476280"/>
          </a:xfrm>
          <a:prstGeom prst="rect">
            <a:avLst/>
          </a:prstGeom>
          <a:noFill/>
          <a:ln>
            <a:noFill/>
          </a:ln>
        </p:spPr>
      </p:sp>
      <p:sp>
        <p:nvSpPr>
          <p:cNvPr id="745" name="PlaceHolder 5"/>
          <p:cNvSpPr>
            <a:spLocks noGrp="1"/>
          </p:cNvSpPr>
          <p:nvPr>
            <p:ph type="sldNum"/>
          </p:nvPr>
        </p:nvSpPr>
        <p:spPr>
          <a:xfrm>
            <a:off x="6553080" y="6244920"/>
            <a:ext cx="2113200" cy="455400"/>
          </a:xfrm>
          <a:prstGeom prst="rect">
            <a:avLst/>
          </a:prstGeom>
        </p:spPr>
        <p:txBody>
          <a:bodyPr lIns="90000" rIns="90000" tIns="46800" bIns="46800"/>
          <a:p>
            <a:pPr algn="r">
              <a:lnSpc>
                <a:spcPct val="100000"/>
              </a:lnSpc>
            </a:pPr>
            <a:fld id="{35BC08A2-76D6-49E1-8C50-7D328214B0FB}" type="slidenum">
              <a:rPr i="1" lang="en-US" sz="1400">
                <a:solidFill>
                  <a:srgbClr val="000000"/>
                </a:solidFill>
                <a:latin typeface="Times New Roman"/>
                <a:ea typeface="DejaVu Sans"/>
              </a:rPr>
              <a:t>&lt;number&gt;</a:t>
            </a:fld>
            <a:endParaRPr/>
          </a:p>
        </p:txBody>
      </p:sp>
    </p:spTree>
  </p:cSld>
  <p:clrMap bg1="lt1" bg2="lt2" tx1="dk1" tx2="dk2" accent1="accent1" accent2="accent2" accent3="accent3" accent4="accent4" accent5="accent5" accent6="accent6" hlink="hlink" folHlink="folHlink"/>
  <p:sldLayoutIdLst>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 id="2147483907" r:id="rId13"/>
  </p:sldLayoutIdLst>
</p:sldMaster>
</file>

<file path=ppt/slideMasters/slideMaster2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780" name="PlaceHolder 1"/>
          <p:cNvSpPr>
            <a:spLocks noGrp="1"/>
          </p:cNvSpPr>
          <p:nvPr>
            <p:ph type="title"/>
          </p:nvPr>
        </p:nvSpPr>
        <p:spPr>
          <a:xfrm>
            <a:off x="456840" y="274680"/>
            <a:ext cx="8209080" cy="1122480"/>
          </a:xfrm>
          <a:prstGeom prst="rect">
            <a:avLst/>
          </a:prstGeom>
        </p:spPr>
        <p:txBody>
          <a:bodyPr lIns="90000" rIns="90000" tIns="46800" bIns="46800" anchor="ctr"/>
          <a:p>
            <a:pPr algn="ctr"/>
            <a:r>
              <a:rPr lang="en-AU" sz="4400">
                <a:latin typeface="Arial"/>
              </a:rPr>
              <a:t>Click to edit the title text format</a:t>
            </a:r>
            <a:endParaRPr/>
          </a:p>
        </p:txBody>
      </p:sp>
      <p:sp>
        <p:nvSpPr>
          <p:cNvPr id="781" name="PlaceHolder 2"/>
          <p:cNvSpPr>
            <a:spLocks noGrp="1"/>
          </p:cNvSpPr>
          <p:nvPr>
            <p:ph type="body"/>
          </p:nvPr>
        </p:nvSpPr>
        <p:spPr>
          <a:xfrm>
            <a:off x="456840" y="1599840"/>
            <a:ext cx="8209080" cy="4505400"/>
          </a:xfrm>
          <a:prstGeom prst="rect">
            <a:avLst/>
          </a:prstGeom>
        </p:spPr>
        <p:txBody>
          <a:bodyPr lIns="90000" rIns="90000" tIns="46800" bIns="46800"/>
          <a:p>
            <a:pPr/>
            <a:r>
              <a:rPr lang="en-AU" sz="3200">
                <a:latin typeface="Arial"/>
              </a:rPr>
              <a:t>Click to edit the outline text format</a:t>
            </a:r>
            <a:endParaRPr/>
          </a:p>
          <a:p>
            <a:pPr lvl="1"/>
            <a:r>
              <a:rPr lang="en-AU" sz="2800">
                <a:latin typeface="Arial"/>
              </a:rPr>
              <a:t>Second Outline Level</a:t>
            </a:r>
            <a:endParaRPr/>
          </a:p>
          <a:p>
            <a:pPr lvl="2">
              <a:buFont typeface="Times New Roman"/>
              <a:buChar char="•"/>
            </a:pPr>
            <a:r>
              <a:rPr lang="en-AU" sz="2400">
                <a:latin typeface="Arial"/>
              </a:rPr>
              <a:t>Third Outline Level</a:t>
            </a:r>
            <a:endParaRPr/>
          </a:p>
          <a:p>
            <a:pPr lvl="3">
              <a:buFont typeface="Times New Roman"/>
              <a:buChar char="–"/>
            </a:pPr>
            <a:r>
              <a:rPr lang="en-AU" sz="2000">
                <a:latin typeface="Arial"/>
              </a:rPr>
              <a:t>Fourth Outline Level</a:t>
            </a:r>
            <a:endParaRPr/>
          </a:p>
          <a:p>
            <a:pPr lvl="4">
              <a:buFont typeface="Times New Roman"/>
              <a:buChar char="»"/>
            </a:pPr>
            <a:r>
              <a:rPr lang="en-AU" sz="2000">
                <a:latin typeface="Arial"/>
              </a:rPr>
              <a:t>Fifth Outline Level</a:t>
            </a:r>
            <a:endParaRPr/>
          </a:p>
          <a:p>
            <a:pPr lvl="5">
              <a:buFont typeface="Times New Roman"/>
              <a:buChar char="»"/>
            </a:pPr>
            <a:r>
              <a:rPr lang="en-AU" sz="2000">
                <a:latin typeface="Arial"/>
              </a:rPr>
              <a:t>Sixth Outline Level</a:t>
            </a:r>
            <a:endParaRPr/>
          </a:p>
          <a:p>
            <a:pPr lvl="6">
              <a:buFont typeface="Times New Roman"/>
              <a:buChar char="»"/>
            </a:pPr>
            <a:r>
              <a:rPr lang="en-AU" sz="2000">
                <a:latin typeface="Arial"/>
              </a:rPr>
              <a:t>Seventh Outline Level</a:t>
            </a:r>
            <a:endParaRPr/>
          </a:p>
        </p:txBody>
      </p:sp>
      <p:sp>
        <p:nvSpPr>
          <p:cNvPr id="782" name="CustomShape 3"/>
          <p:cNvSpPr/>
          <p:nvPr/>
        </p:nvSpPr>
        <p:spPr>
          <a:xfrm>
            <a:off x="457200" y="6245280"/>
            <a:ext cx="2133720" cy="476280"/>
          </a:xfrm>
          <a:prstGeom prst="rect">
            <a:avLst/>
          </a:prstGeom>
          <a:noFill/>
          <a:ln>
            <a:noFill/>
          </a:ln>
        </p:spPr>
      </p:sp>
      <p:sp>
        <p:nvSpPr>
          <p:cNvPr id="783" name="CustomShape 4"/>
          <p:cNvSpPr/>
          <p:nvPr/>
        </p:nvSpPr>
        <p:spPr>
          <a:xfrm>
            <a:off x="3124080" y="6245280"/>
            <a:ext cx="2895840" cy="476280"/>
          </a:xfrm>
          <a:prstGeom prst="rect">
            <a:avLst/>
          </a:prstGeom>
          <a:noFill/>
          <a:ln>
            <a:noFill/>
          </a:ln>
        </p:spPr>
      </p:sp>
      <p:sp>
        <p:nvSpPr>
          <p:cNvPr id="784" name="PlaceHolder 5"/>
          <p:cNvSpPr>
            <a:spLocks noGrp="1"/>
          </p:cNvSpPr>
          <p:nvPr>
            <p:ph type="sldNum"/>
          </p:nvPr>
        </p:nvSpPr>
        <p:spPr>
          <a:xfrm>
            <a:off x="6553080" y="6244920"/>
            <a:ext cx="2113200" cy="455400"/>
          </a:xfrm>
          <a:prstGeom prst="rect">
            <a:avLst/>
          </a:prstGeom>
        </p:spPr>
        <p:txBody>
          <a:bodyPr lIns="90000" rIns="90000" tIns="46800" bIns="46800"/>
          <a:p>
            <a:pPr algn="r">
              <a:lnSpc>
                <a:spcPct val="100000"/>
              </a:lnSpc>
            </a:pPr>
            <a:fld id="{7619D578-B437-49B5-9E8D-5A6999D25A39}" type="slidenum">
              <a:rPr i="1" lang="en-US" sz="1400">
                <a:solidFill>
                  <a:srgbClr val="000000"/>
                </a:solidFill>
                <a:latin typeface="Times New Roman"/>
                <a:ea typeface="DejaVu Sans"/>
              </a:rPr>
              <a:t>&lt;number&gt;</a:t>
            </a:fld>
            <a:endParaRPr/>
          </a:p>
        </p:txBody>
      </p:sp>
    </p:spTree>
  </p:cSld>
  <p:clrMap bg1="lt1" bg2="lt2" tx1="dk1" tx2="dk2" accent1="accent1" accent2="accent2" accent3="accent3" accent4="accent4" accent5="accent5" accent6="accent6" hlink="hlink" folHlink="folHlink"/>
  <p:sldLayoutIdLst>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19" r:id="rId12"/>
    <p:sldLayoutId id="2147483920" r:id="rId13"/>
  </p:sldLayoutIdLst>
</p:sldMaster>
</file>

<file path=ppt/slideMasters/slideMaster22.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819" name="PlaceHolder 1"/>
          <p:cNvSpPr>
            <a:spLocks noGrp="1"/>
          </p:cNvSpPr>
          <p:nvPr>
            <p:ph type="title"/>
          </p:nvPr>
        </p:nvSpPr>
        <p:spPr>
          <a:xfrm>
            <a:off x="456840" y="274680"/>
            <a:ext cx="8209080" cy="1122480"/>
          </a:xfrm>
          <a:prstGeom prst="rect">
            <a:avLst/>
          </a:prstGeom>
        </p:spPr>
        <p:txBody>
          <a:bodyPr lIns="90000" rIns="90000" tIns="46800" bIns="46800" anchor="ctr"/>
          <a:p>
            <a:pPr algn="ctr"/>
            <a:r>
              <a:rPr lang="en-AU" sz="4400">
                <a:latin typeface="Arial"/>
              </a:rPr>
              <a:t>Click to edit the title text format</a:t>
            </a:r>
            <a:endParaRPr/>
          </a:p>
        </p:txBody>
      </p:sp>
      <p:sp>
        <p:nvSpPr>
          <p:cNvPr id="820" name="PlaceHolder 2"/>
          <p:cNvSpPr>
            <a:spLocks noGrp="1"/>
          </p:cNvSpPr>
          <p:nvPr>
            <p:ph type="body"/>
          </p:nvPr>
        </p:nvSpPr>
        <p:spPr>
          <a:xfrm>
            <a:off x="456840" y="1599840"/>
            <a:ext cx="8209080" cy="4505400"/>
          </a:xfrm>
          <a:prstGeom prst="rect">
            <a:avLst/>
          </a:prstGeom>
        </p:spPr>
        <p:txBody>
          <a:bodyPr lIns="90000" rIns="90000" tIns="46800" bIns="46800"/>
          <a:p>
            <a:pPr/>
            <a:r>
              <a:rPr lang="en-AU" sz="3200">
                <a:latin typeface="Arial"/>
              </a:rPr>
              <a:t>Click to edit the outline text format</a:t>
            </a:r>
            <a:endParaRPr/>
          </a:p>
          <a:p>
            <a:pPr lvl="1"/>
            <a:r>
              <a:rPr lang="en-AU" sz="2800">
                <a:latin typeface="Arial"/>
              </a:rPr>
              <a:t>Second Outline Level</a:t>
            </a:r>
            <a:endParaRPr/>
          </a:p>
          <a:p>
            <a:pPr lvl="2">
              <a:buFont typeface="Times New Roman"/>
              <a:buChar char="•"/>
            </a:pPr>
            <a:r>
              <a:rPr lang="en-AU" sz="2400">
                <a:latin typeface="Arial"/>
              </a:rPr>
              <a:t>Third Outline Level</a:t>
            </a:r>
            <a:endParaRPr/>
          </a:p>
          <a:p>
            <a:pPr lvl="3">
              <a:buFont typeface="Times New Roman"/>
              <a:buChar char="–"/>
            </a:pPr>
            <a:r>
              <a:rPr lang="en-AU" sz="2000">
                <a:latin typeface="Arial"/>
              </a:rPr>
              <a:t>Fourth Outline Level</a:t>
            </a:r>
            <a:endParaRPr/>
          </a:p>
          <a:p>
            <a:pPr lvl="4">
              <a:buFont typeface="Times New Roman"/>
              <a:buChar char="»"/>
            </a:pPr>
            <a:r>
              <a:rPr lang="en-AU" sz="2000">
                <a:latin typeface="Arial"/>
              </a:rPr>
              <a:t>Fifth Outline Level</a:t>
            </a:r>
            <a:endParaRPr/>
          </a:p>
          <a:p>
            <a:pPr lvl="5">
              <a:buFont typeface="Times New Roman"/>
              <a:buChar char="»"/>
            </a:pPr>
            <a:r>
              <a:rPr lang="en-AU" sz="2000">
                <a:latin typeface="Arial"/>
              </a:rPr>
              <a:t>Sixth Outline Level</a:t>
            </a:r>
            <a:endParaRPr/>
          </a:p>
          <a:p>
            <a:pPr lvl="6">
              <a:buFont typeface="Times New Roman"/>
              <a:buChar char="»"/>
            </a:pPr>
            <a:r>
              <a:rPr lang="en-AU" sz="2000">
                <a:latin typeface="Arial"/>
              </a:rPr>
              <a:t>Seventh Outline Level</a:t>
            </a:r>
            <a:endParaRPr/>
          </a:p>
        </p:txBody>
      </p:sp>
      <p:sp>
        <p:nvSpPr>
          <p:cNvPr id="821" name="CustomShape 3"/>
          <p:cNvSpPr/>
          <p:nvPr/>
        </p:nvSpPr>
        <p:spPr>
          <a:xfrm>
            <a:off x="457200" y="6245280"/>
            <a:ext cx="2133720" cy="476280"/>
          </a:xfrm>
          <a:prstGeom prst="rect">
            <a:avLst/>
          </a:prstGeom>
          <a:noFill/>
          <a:ln>
            <a:noFill/>
          </a:ln>
        </p:spPr>
      </p:sp>
      <p:sp>
        <p:nvSpPr>
          <p:cNvPr id="822" name="CustomShape 4"/>
          <p:cNvSpPr/>
          <p:nvPr/>
        </p:nvSpPr>
        <p:spPr>
          <a:xfrm>
            <a:off x="3124080" y="6245280"/>
            <a:ext cx="2895840" cy="476280"/>
          </a:xfrm>
          <a:prstGeom prst="rect">
            <a:avLst/>
          </a:prstGeom>
          <a:noFill/>
          <a:ln>
            <a:noFill/>
          </a:ln>
        </p:spPr>
      </p:sp>
      <p:sp>
        <p:nvSpPr>
          <p:cNvPr id="823" name="PlaceHolder 5"/>
          <p:cNvSpPr>
            <a:spLocks noGrp="1"/>
          </p:cNvSpPr>
          <p:nvPr>
            <p:ph type="sldNum"/>
          </p:nvPr>
        </p:nvSpPr>
        <p:spPr>
          <a:xfrm>
            <a:off x="6553080" y="6244920"/>
            <a:ext cx="2113200" cy="455400"/>
          </a:xfrm>
          <a:prstGeom prst="rect">
            <a:avLst/>
          </a:prstGeom>
        </p:spPr>
        <p:txBody>
          <a:bodyPr lIns="90000" rIns="90000" tIns="46800" bIns="46800"/>
          <a:p>
            <a:pPr algn="r">
              <a:lnSpc>
                <a:spcPct val="100000"/>
              </a:lnSpc>
            </a:pPr>
            <a:fld id="{AC2E8539-50B8-443B-8CED-0D0934E5BD97}" type="slidenum">
              <a:rPr i="1" lang="en-US" sz="1400">
                <a:solidFill>
                  <a:srgbClr val="000000"/>
                </a:solidFill>
                <a:latin typeface="Times New Roman"/>
                <a:ea typeface="DejaVu Sans"/>
              </a:rPr>
              <a:t>&lt;number&gt;</a:t>
            </a:fld>
            <a:endParaRPr/>
          </a:p>
        </p:txBody>
      </p:sp>
    </p:spTree>
  </p:cSld>
  <p:clrMap bg1="lt1" bg2="lt2" tx1="dk1" tx2="dk2" accent1="accent1" accent2="accent2" accent3="accent3" accent4="accent4" accent5="accent5" accent6="accent6" hlink="hlink" folHlink="folHlink"/>
  <p:sldLayoutIdLst>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 id="2147483933" r:id="rId13"/>
  </p:sldLayoutIdLst>
</p:sldMaster>
</file>

<file path=ppt/slideMasters/slideMaster23.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858" name="PlaceHolder 1"/>
          <p:cNvSpPr>
            <a:spLocks noGrp="1"/>
          </p:cNvSpPr>
          <p:nvPr>
            <p:ph type="title"/>
          </p:nvPr>
        </p:nvSpPr>
        <p:spPr>
          <a:xfrm>
            <a:off x="456840" y="274680"/>
            <a:ext cx="8209080" cy="1122480"/>
          </a:xfrm>
          <a:prstGeom prst="rect">
            <a:avLst/>
          </a:prstGeom>
        </p:spPr>
        <p:txBody>
          <a:bodyPr lIns="90000" rIns="90000" tIns="46800" bIns="46800" anchor="ctr"/>
          <a:p>
            <a:pPr algn="ctr"/>
            <a:r>
              <a:rPr lang="en-AU" sz="4400">
                <a:latin typeface="Arial"/>
              </a:rPr>
              <a:t>Click to edit the title text format</a:t>
            </a:r>
            <a:endParaRPr/>
          </a:p>
        </p:txBody>
      </p:sp>
      <p:sp>
        <p:nvSpPr>
          <p:cNvPr id="859" name="PlaceHolder 2"/>
          <p:cNvSpPr>
            <a:spLocks noGrp="1"/>
          </p:cNvSpPr>
          <p:nvPr>
            <p:ph type="body"/>
          </p:nvPr>
        </p:nvSpPr>
        <p:spPr>
          <a:xfrm>
            <a:off x="456840" y="1599840"/>
            <a:ext cx="8209080" cy="4505400"/>
          </a:xfrm>
          <a:prstGeom prst="rect">
            <a:avLst/>
          </a:prstGeom>
        </p:spPr>
        <p:txBody>
          <a:bodyPr lIns="90000" rIns="90000" tIns="46800" bIns="46800"/>
          <a:p>
            <a:pPr/>
            <a:r>
              <a:rPr lang="en-AU" sz="3200">
                <a:latin typeface="Arial"/>
              </a:rPr>
              <a:t>Click to edit the outline text format</a:t>
            </a:r>
            <a:endParaRPr/>
          </a:p>
          <a:p>
            <a:pPr lvl="1"/>
            <a:r>
              <a:rPr lang="en-AU" sz="2800">
                <a:latin typeface="Arial"/>
              </a:rPr>
              <a:t>Second Outline Level</a:t>
            </a:r>
            <a:endParaRPr/>
          </a:p>
          <a:p>
            <a:pPr lvl="2">
              <a:buFont typeface="Times New Roman"/>
              <a:buChar char="•"/>
            </a:pPr>
            <a:r>
              <a:rPr lang="en-AU" sz="2400">
                <a:latin typeface="Arial"/>
              </a:rPr>
              <a:t>Third Outline Level</a:t>
            </a:r>
            <a:endParaRPr/>
          </a:p>
          <a:p>
            <a:pPr lvl="3">
              <a:buFont typeface="Times New Roman"/>
              <a:buChar char="–"/>
            </a:pPr>
            <a:r>
              <a:rPr lang="en-AU" sz="2000">
                <a:latin typeface="Arial"/>
              </a:rPr>
              <a:t>Fourth Outline Level</a:t>
            </a:r>
            <a:endParaRPr/>
          </a:p>
          <a:p>
            <a:pPr lvl="4">
              <a:buFont typeface="Times New Roman"/>
              <a:buChar char="»"/>
            </a:pPr>
            <a:r>
              <a:rPr lang="en-AU" sz="2000">
                <a:latin typeface="Arial"/>
              </a:rPr>
              <a:t>Fifth Outline Level</a:t>
            </a:r>
            <a:endParaRPr/>
          </a:p>
          <a:p>
            <a:pPr lvl="5">
              <a:buFont typeface="Times New Roman"/>
              <a:buChar char="»"/>
            </a:pPr>
            <a:r>
              <a:rPr lang="en-AU" sz="2000">
                <a:latin typeface="Arial"/>
              </a:rPr>
              <a:t>Sixth Outline Level</a:t>
            </a:r>
            <a:endParaRPr/>
          </a:p>
          <a:p>
            <a:pPr lvl="6">
              <a:buFont typeface="Times New Roman"/>
              <a:buChar char="»"/>
            </a:pPr>
            <a:r>
              <a:rPr lang="en-AU" sz="2000">
                <a:latin typeface="Arial"/>
              </a:rPr>
              <a:t>Seventh Outline Level</a:t>
            </a:r>
            <a:endParaRPr/>
          </a:p>
        </p:txBody>
      </p:sp>
      <p:sp>
        <p:nvSpPr>
          <p:cNvPr id="860" name="CustomShape 3"/>
          <p:cNvSpPr/>
          <p:nvPr/>
        </p:nvSpPr>
        <p:spPr>
          <a:xfrm>
            <a:off x="457200" y="6245280"/>
            <a:ext cx="2133720" cy="476280"/>
          </a:xfrm>
          <a:prstGeom prst="rect">
            <a:avLst/>
          </a:prstGeom>
          <a:noFill/>
          <a:ln>
            <a:noFill/>
          </a:ln>
        </p:spPr>
      </p:sp>
      <p:sp>
        <p:nvSpPr>
          <p:cNvPr id="861" name="CustomShape 4"/>
          <p:cNvSpPr/>
          <p:nvPr/>
        </p:nvSpPr>
        <p:spPr>
          <a:xfrm>
            <a:off x="3124080" y="6245280"/>
            <a:ext cx="2895840" cy="476280"/>
          </a:xfrm>
          <a:prstGeom prst="rect">
            <a:avLst/>
          </a:prstGeom>
          <a:noFill/>
          <a:ln>
            <a:noFill/>
          </a:ln>
        </p:spPr>
      </p:sp>
      <p:sp>
        <p:nvSpPr>
          <p:cNvPr id="862" name="PlaceHolder 5"/>
          <p:cNvSpPr>
            <a:spLocks noGrp="1"/>
          </p:cNvSpPr>
          <p:nvPr>
            <p:ph type="sldNum"/>
          </p:nvPr>
        </p:nvSpPr>
        <p:spPr>
          <a:xfrm>
            <a:off x="6553080" y="6244920"/>
            <a:ext cx="2113200" cy="455400"/>
          </a:xfrm>
          <a:prstGeom prst="rect">
            <a:avLst/>
          </a:prstGeom>
        </p:spPr>
        <p:txBody>
          <a:bodyPr lIns="90000" rIns="90000" tIns="46800" bIns="46800"/>
          <a:p>
            <a:pPr algn="r">
              <a:lnSpc>
                <a:spcPct val="100000"/>
              </a:lnSpc>
            </a:pPr>
            <a:fld id="{0F3C8BAA-35DF-4175-B9A3-69D579EFE9B9}" type="slidenum">
              <a:rPr i="1" lang="en-US" sz="1400">
                <a:solidFill>
                  <a:srgbClr val="000000"/>
                </a:solidFill>
                <a:latin typeface="Times New Roman"/>
                <a:ea typeface="DejaVu Sans"/>
              </a:rPr>
              <a:t>&lt;number&gt;</a:t>
            </a:fld>
            <a:endParaRPr/>
          </a:p>
        </p:txBody>
      </p:sp>
    </p:spTree>
  </p:cSld>
  <p:clrMap bg1="lt1" bg2="lt2" tx1="dk1" tx2="dk2" accent1="accent1" accent2="accent2" accent3="accent3" accent4="accent4" accent5="accent5" accent6="accent6" hlink="hlink" folHlink="folHlink"/>
  <p:sldLayoutIdLst>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 id="2147483946" r:id="rId13"/>
  </p:sldLayoutIdLst>
</p:sldMaster>
</file>

<file path=ppt/slideMasters/slideMaster24.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897" name="PlaceHolder 1"/>
          <p:cNvSpPr>
            <a:spLocks noGrp="1"/>
          </p:cNvSpPr>
          <p:nvPr>
            <p:ph type="title"/>
          </p:nvPr>
        </p:nvSpPr>
        <p:spPr>
          <a:xfrm>
            <a:off x="456840" y="274680"/>
            <a:ext cx="8209080" cy="1122480"/>
          </a:xfrm>
          <a:prstGeom prst="rect">
            <a:avLst/>
          </a:prstGeom>
        </p:spPr>
        <p:txBody>
          <a:bodyPr lIns="90000" rIns="90000" tIns="46800" bIns="46800" anchor="ctr"/>
          <a:p>
            <a:pPr algn="ctr"/>
            <a:r>
              <a:rPr lang="en-AU" sz="4400">
                <a:latin typeface="Arial"/>
              </a:rPr>
              <a:t>Click to edit the title text format</a:t>
            </a:r>
            <a:endParaRPr/>
          </a:p>
        </p:txBody>
      </p:sp>
      <p:sp>
        <p:nvSpPr>
          <p:cNvPr id="898" name="PlaceHolder 2"/>
          <p:cNvSpPr>
            <a:spLocks noGrp="1"/>
          </p:cNvSpPr>
          <p:nvPr>
            <p:ph type="body"/>
          </p:nvPr>
        </p:nvSpPr>
        <p:spPr>
          <a:xfrm>
            <a:off x="456840" y="1599840"/>
            <a:ext cx="8209080" cy="4505400"/>
          </a:xfrm>
          <a:prstGeom prst="rect">
            <a:avLst/>
          </a:prstGeom>
        </p:spPr>
        <p:txBody>
          <a:bodyPr lIns="90000" rIns="90000" tIns="46800" bIns="46800"/>
          <a:p>
            <a:pPr/>
            <a:r>
              <a:rPr lang="en-AU" sz="3200">
                <a:latin typeface="Arial"/>
              </a:rPr>
              <a:t>Click to edit the outline text format</a:t>
            </a:r>
            <a:endParaRPr/>
          </a:p>
          <a:p>
            <a:pPr lvl="1"/>
            <a:r>
              <a:rPr lang="en-AU" sz="2800">
                <a:latin typeface="Arial"/>
              </a:rPr>
              <a:t>Second Outline Level</a:t>
            </a:r>
            <a:endParaRPr/>
          </a:p>
          <a:p>
            <a:pPr lvl="2">
              <a:buFont typeface="Times New Roman"/>
              <a:buChar char="•"/>
            </a:pPr>
            <a:r>
              <a:rPr lang="en-AU" sz="2400">
                <a:latin typeface="Arial"/>
              </a:rPr>
              <a:t>Third Outline Level</a:t>
            </a:r>
            <a:endParaRPr/>
          </a:p>
          <a:p>
            <a:pPr lvl="3">
              <a:buFont typeface="Times New Roman"/>
              <a:buChar char="–"/>
            </a:pPr>
            <a:r>
              <a:rPr lang="en-AU" sz="2000">
                <a:latin typeface="Arial"/>
              </a:rPr>
              <a:t>Fourth Outline Level</a:t>
            </a:r>
            <a:endParaRPr/>
          </a:p>
          <a:p>
            <a:pPr lvl="4">
              <a:buFont typeface="Times New Roman"/>
              <a:buChar char="»"/>
            </a:pPr>
            <a:r>
              <a:rPr lang="en-AU" sz="2000">
                <a:latin typeface="Arial"/>
              </a:rPr>
              <a:t>Fifth Outline Level</a:t>
            </a:r>
            <a:endParaRPr/>
          </a:p>
          <a:p>
            <a:pPr lvl="5">
              <a:buFont typeface="Times New Roman"/>
              <a:buChar char="»"/>
            </a:pPr>
            <a:r>
              <a:rPr lang="en-AU" sz="2000">
                <a:latin typeface="Arial"/>
              </a:rPr>
              <a:t>Sixth Outline Level</a:t>
            </a:r>
            <a:endParaRPr/>
          </a:p>
          <a:p>
            <a:pPr lvl="6">
              <a:buFont typeface="Times New Roman"/>
              <a:buChar char="»"/>
            </a:pPr>
            <a:r>
              <a:rPr lang="en-AU" sz="2000">
                <a:latin typeface="Arial"/>
              </a:rPr>
              <a:t>Seventh Outline Level</a:t>
            </a:r>
            <a:endParaRPr/>
          </a:p>
        </p:txBody>
      </p:sp>
      <p:sp>
        <p:nvSpPr>
          <p:cNvPr id="899" name="CustomShape 3"/>
          <p:cNvSpPr/>
          <p:nvPr/>
        </p:nvSpPr>
        <p:spPr>
          <a:xfrm>
            <a:off x="457200" y="6245280"/>
            <a:ext cx="2133720" cy="476280"/>
          </a:xfrm>
          <a:prstGeom prst="rect">
            <a:avLst/>
          </a:prstGeom>
          <a:noFill/>
          <a:ln>
            <a:noFill/>
          </a:ln>
        </p:spPr>
      </p:sp>
      <p:sp>
        <p:nvSpPr>
          <p:cNvPr id="900" name="CustomShape 4"/>
          <p:cNvSpPr/>
          <p:nvPr/>
        </p:nvSpPr>
        <p:spPr>
          <a:xfrm>
            <a:off x="3124080" y="6245280"/>
            <a:ext cx="2895840" cy="476280"/>
          </a:xfrm>
          <a:prstGeom prst="rect">
            <a:avLst/>
          </a:prstGeom>
          <a:noFill/>
          <a:ln>
            <a:noFill/>
          </a:ln>
        </p:spPr>
      </p:sp>
      <p:sp>
        <p:nvSpPr>
          <p:cNvPr id="901" name="PlaceHolder 5"/>
          <p:cNvSpPr>
            <a:spLocks noGrp="1"/>
          </p:cNvSpPr>
          <p:nvPr>
            <p:ph type="sldNum"/>
          </p:nvPr>
        </p:nvSpPr>
        <p:spPr>
          <a:xfrm>
            <a:off x="6553080" y="6244920"/>
            <a:ext cx="2113200" cy="455400"/>
          </a:xfrm>
          <a:prstGeom prst="rect">
            <a:avLst/>
          </a:prstGeom>
        </p:spPr>
        <p:txBody>
          <a:bodyPr lIns="90000" rIns="90000" tIns="46800" bIns="46800"/>
          <a:p>
            <a:pPr algn="r">
              <a:lnSpc>
                <a:spcPct val="100000"/>
              </a:lnSpc>
            </a:pPr>
            <a:fld id="{4AEA6748-FE6C-4922-B466-046BED12E13C}" type="slidenum">
              <a:rPr i="1" lang="en-US" sz="1400">
                <a:solidFill>
                  <a:srgbClr val="000000"/>
                </a:solidFill>
                <a:latin typeface="Times New Roman"/>
                <a:ea typeface="DejaVu Sans"/>
              </a:rPr>
              <a:t>&lt;number&gt;</a:t>
            </a:fld>
            <a:endParaRPr/>
          </a:p>
        </p:txBody>
      </p:sp>
    </p:spTree>
  </p:cSld>
  <p:clrMap bg1="lt1" bg2="lt2" tx1="dk1" tx2="dk2" accent1="accent1" accent2="accent2" accent3="accent3" accent4="accent4" accent5="accent5" accent6="accent6" hlink="hlink" folHlink="folHlink"/>
  <p:sldLayoutIdLst>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 id="2147483958" r:id="rId12"/>
    <p:sldLayoutId id="2147483959" r:id="rId13"/>
  </p:sldLayoutIdLst>
</p:sldMaster>
</file>

<file path=ppt/slideMasters/slideMaster25.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936" name="PlaceHolder 1"/>
          <p:cNvSpPr>
            <a:spLocks noGrp="1"/>
          </p:cNvSpPr>
          <p:nvPr>
            <p:ph type="title"/>
          </p:nvPr>
        </p:nvSpPr>
        <p:spPr>
          <a:xfrm>
            <a:off x="456840" y="274680"/>
            <a:ext cx="8209080" cy="1122480"/>
          </a:xfrm>
          <a:prstGeom prst="rect">
            <a:avLst/>
          </a:prstGeom>
        </p:spPr>
        <p:txBody>
          <a:bodyPr lIns="90000" rIns="90000" tIns="46800" bIns="46800" anchor="ctr"/>
          <a:p>
            <a:pPr algn="ctr"/>
            <a:r>
              <a:rPr lang="en-AU" sz="4400">
                <a:latin typeface="Arial"/>
              </a:rPr>
              <a:t>Click to edit the title text format</a:t>
            </a:r>
            <a:endParaRPr/>
          </a:p>
        </p:txBody>
      </p:sp>
      <p:sp>
        <p:nvSpPr>
          <p:cNvPr id="937" name="PlaceHolder 2"/>
          <p:cNvSpPr>
            <a:spLocks noGrp="1"/>
          </p:cNvSpPr>
          <p:nvPr>
            <p:ph type="body"/>
          </p:nvPr>
        </p:nvSpPr>
        <p:spPr>
          <a:xfrm>
            <a:off x="456840" y="1599840"/>
            <a:ext cx="8209080" cy="4505400"/>
          </a:xfrm>
          <a:prstGeom prst="rect">
            <a:avLst/>
          </a:prstGeom>
        </p:spPr>
        <p:txBody>
          <a:bodyPr lIns="90000" rIns="90000" tIns="46800" bIns="46800"/>
          <a:p>
            <a:pPr/>
            <a:r>
              <a:rPr lang="en-AU" sz="3200">
                <a:latin typeface="Arial"/>
              </a:rPr>
              <a:t>Click to edit the outline text format</a:t>
            </a:r>
            <a:endParaRPr/>
          </a:p>
          <a:p>
            <a:pPr lvl="1"/>
            <a:r>
              <a:rPr lang="en-AU" sz="2800">
                <a:latin typeface="Arial"/>
              </a:rPr>
              <a:t>Second Outline Level</a:t>
            </a:r>
            <a:endParaRPr/>
          </a:p>
          <a:p>
            <a:pPr lvl="2">
              <a:buFont typeface="Times New Roman"/>
              <a:buChar char="•"/>
            </a:pPr>
            <a:r>
              <a:rPr lang="en-AU" sz="2400">
                <a:latin typeface="Arial"/>
              </a:rPr>
              <a:t>Third Outline Level</a:t>
            </a:r>
            <a:endParaRPr/>
          </a:p>
          <a:p>
            <a:pPr lvl="3">
              <a:buFont typeface="Times New Roman"/>
              <a:buChar char="–"/>
            </a:pPr>
            <a:r>
              <a:rPr lang="en-AU" sz="2000">
                <a:latin typeface="Arial"/>
              </a:rPr>
              <a:t>Fourth Outline Level</a:t>
            </a:r>
            <a:endParaRPr/>
          </a:p>
          <a:p>
            <a:pPr lvl="4">
              <a:buFont typeface="Times New Roman"/>
              <a:buChar char="»"/>
            </a:pPr>
            <a:r>
              <a:rPr lang="en-AU" sz="2000">
                <a:latin typeface="Arial"/>
              </a:rPr>
              <a:t>Fifth Outline Level</a:t>
            </a:r>
            <a:endParaRPr/>
          </a:p>
          <a:p>
            <a:pPr lvl="5">
              <a:buFont typeface="Times New Roman"/>
              <a:buChar char="»"/>
            </a:pPr>
            <a:r>
              <a:rPr lang="en-AU" sz="2000">
                <a:latin typeface="Arial"/>
              </a:rPr>
              <a:t>Sixth Outline Level</a:t>
            </a:r>
            <a:endParaRPr/>
          </a:p>
          <a:p>
            <a:pPr lvl="6">
              <a:buFont typeface="Times New Roman"/>
              <a:buChar char="»"/>
            </a:pPr>
            <a:r>
              <a:rPr lang="en-AU" sz="2000">
                <a:latin typeface="Arial"/>
              </a:rPr>
              <a:t>Seventh Outline Level</a:t>
            </a:r>
            <a:endParaRPr/>
          </a:p>
        </p:txBody>
      </p:sp>
      <p:sp>
        <p:nvSpPr>
          <p:cNvPr id="938" name="CustomShape 3"/>
          <p:cNvSpPr/>
          <p:nvPr/>
        </p:nvSpPr>
        <p:spPr>
          <a:xfrm>
            <a:off x="457200" y="6245280"/>
            <a:ext cx="2133720" cy="476280"/>
          </a:xfrm>
          <a:prstGeom prst="rect">
            <a:avLst/>
          </a:prstGeom>
          <a:noFill/>
          <a:ln>
            <a:noFill/>
          </a:ln>
        </p:spPr>
      </p:sp>
      <p:sp>
        <p:nvSpPr>
          <p:cNvPr id="939" name="CustomShape 4"/>
          <p:cNvSpPr/>
          <p:nvPr/>
        </p:nvSpPr>
        <p:spPr>
          <a:xfrm>
            <a:off x="3124080" y="6245280"/>
            <a:ext cx="2895840" cy="476280"/>
          </a:xfrm>
          <a:prstGeom prst="rect">
            <a:avLst/>
          </a:prstGeom>
          <a:noFill/>
          <a:ln>
            <a:noFill/>
          </a:ln>
        </p:spPr>
      </p:sp>
      <p:sp>
        <p:nvSpPr>
          <p:cNvPr id="940" name="PlaceHolder 5"/>
          <p:cNvSpPr>
            <a:spLocks noGrp="1"/>
          </p:cNvSpPr>
          <p:nvPr>
            <p:ph type="sldNum"/>
          </p:nvPr>
        </p:nvSpPr>
        <p:spPr>
          <a:xfrm>
            <a:off x="6553080" y="6244920"/>
            <a:ext cx="2113200" cy="455400"/>
          </a:xfrm>
          <a:prstGeom prst="rect">
            <a:avLst/>
          </a:prstGeom>
        </p:spPr>
        <p:txBody>
          <a:bodyPr lIns="90000" rIns="90000" tIns="46800" bIns="46800"/>
          <a:p>
            <a:pPr algn="r">
              <a:lnSpc>
                <a:spcPct val="100000"/>
              </a:lnSpc>
            </a:pPr>
            <a:fld id="{DC80D87A-2F3E-48D8-8496-96E4E01D5632}" type="slidenum">
              <a:rPr i="1" lang="en-US" sz="1400">
                <a:solidFill>
                  <a:srgbClr val="000000"/>
                </a:solidFill>
                <a:latin typeface="Times New Roman"/>
                <a:ea typeface="DejaVu Sans"/>
              </a:rPr>
              <a:t>&lt;number&gt;</a:t>
            </a:fld>
            <a:endParaRPr/>
          </a:p>
        </p:txBody>
      </p:sp>
    </p:spTree>
  </p:cSld>
  <p:clrMap bg1="lt1" bg2="lt2" tx1="dk1" tx2="dk2" accent1="accent1" accent2="accent2" accent3="accent3" accent4="accent4" accent5="accent5" accent6="accent6" hlink="hlink" folHlink="folHlink"/>
  <p:sldLayoutIdLst>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 id="2147483971" r:id="rId12"/>
    <p:sldLayoutId id="2147483972" r:id="rId13"/>
  </p:sldLayoutIdLst>
</p:sldMaster>
</file>

<file path=ppt/slideMasters/slideMaster26.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975" name="PlaceHolder 1"/>
          <p:cNvSpPr>
            <a:spLocks noGrp="1"/>
          </p:cNvSpPr>
          <p:nvPr>
            <p:ph type="title"/>
          </p:nvPr>
        </p:nvSpPr>
        <p:spPr>
          <a:xfrm>
            <a:off x="456840" y="274680"/>
            <a:ext cx="8209080" cy="1122480"/>
          </a:xfrm>
          <a:prstGeom prst="rect">
            <a:avLst/>
          </a:prstGeom>
        </p:spPr>
        <p:txBody>
          <a:bodyPr lIns="90000" rIns="90000" tIns="46800" bIns="46800" anchor="ctr"/>
          <a:p>
            <a:pPr algn="ctr"/>
            <a:r>
              <a:rPr lang="en-AU" sz="4400">
                <a:latin typeface="Arial"/>
              </a:rPr>
              <a:t>Click to edit the title text format</a:t>
            </a:r>
            <a:endParaRPr/>
          </a:p>
        </p:txBody>
      </p:sp>
      <p:sp>
        <p:nvSpPr>
          <p:cNvPr id="976" name="PlaceHolder 2"/>
          <p:cNvSpPr>
            <a:spLocks noGrp="1"/>
          </p:cNvSpPr>
          <p:nvPr>
            <p:ph type="body"/>
          </p:nvPr>
        </p:nvSpPr>
        <p:spPr>
          <a:xfrm>
            <a:off x="456840" y="1599840"/>
            <a:ext cx="8209080" cy="4505400"/>
          </a:xfrm>
          <a:prstGeom prst="rect">
            <a:avLst/>
          </a:prstGeom>
        </p:spPr>
        <p:txBody>
          <a:bodyPr lIns="90000" rIns="90000" tIns="46800" bIns="46800"/>
          <a:p>
            <a:pPr/>
            <a:r>
              <a:rPr lang="en-AU" sz="3200">
                <a:latin typeface="Arial"/>
              </a:rPr>
              <a:t>Click to edit the outline text format</a:t>
            </a:r>
            <a:endParaRPr/>
          </a:p>
          <a:p>
            <a:pPr lvl="1"/>
            <a:r>
              <a:rPr lang="en-AU" sz="2800">
                <a:latin typeface="Arial"/>
              </a:rPr>
              <a:t>Second Outline Level</a:t>
            </a:r>
            <a:endParaRPr/>
          </a:p>
          <a:p>
            <a:pPr lvl="2">
              <a:buFont typeface="Times New Roman"/>
              <a:buChar char="•"/>
            </a:pPr>
            <a:r>
              <a:rPr lang="en-AU" sz="2400">
                <a:latin typeface="Arial"/>
              </a:rPr>
              <a:t>Third Outline Level</a:t>
            </a:r>
            <a:endParaRPr/>
          </a:p>
          <a:p>
            <a:pPr lvl="3">
              <a:buFont typeface="Times New Roman"/>
              <a:buChar char="–"/>
            </a:pPr>
            <a:r>
              <a:rPr lang="en-AU" sz="2000">
                <a:latin typeface="Arial"/>
              </a:rPr>
              <a:t>Fourth Outline Level</a:t>
            </a:r>
            <a:endParaRPr/>
          </a:p>
          <a:p>
            <a:pPr lvl="4">
              <a:buFont typeface="Times New Roman"/>
              <a:buChar char="»"/>
            </a:pPr>
            <a:r>
              <a:rPr lang="en-AU" sz="2000">
                <a:latin typeface="Arial"/>
              </a:rPr>
              <a:t>Fifth Outline Level</a:t>
            </a:r>
            <a:endParaRPr/>
          </a:p>
          <a:p>
            <a:pPr lvl="5">
              <a:buFont typeface="Times New Roman"/>
              <a:buChar char="»"/>
            </a:pPr>
            <a:r>
              <a:rPr lang="en-AU" sz="2000">
                <a:latin typeface="Arial"/>
              </a:rPr>
              <a:t>Sixth Outline Level</a:t>
            </a:r>
            <a:endParaRPr/>
          </a:p>
          <a:p>
            <a:pPr lvl="6">
              <a:buFont typeface="Times New Roman"/>
              <a:buChar char="»"/>
            </a:pPr>
            <a:r>
              <a:rPr lang="en-AU" sz="2000">
                <a:latin typeface="Arial"/>
              </a:rPr>
              <a:t>Seventh Outline Level</a:t>
            </a:r>
            <a:endParaRPr/>
          </a:p>
        </p:txBody>
      </p:sp>
      <p:sp>
        <p:nvSpPr>
          <p:cNvPr id="977" name="CustomShape 3"/>
          <p:cNvSpPr/>
          <p:nvPr/>
        </p:nvSpPr>
        <p:spPr>
          <a:xfrm>
            <a:off x="457200" y="6245280"/>
            <a:ext cx="2133720" cy="476280"/>
          </a:xfrm>
          <a:prstGeom prst="rect">
            <a:avLst/>
          </a:prstGeom>
          <a:noFill/>
          <a:ln>
            <a:noFill/>
          </a:ln>
        </p:spPr>
      </p:sp>
      <p:sp>
        <p:nvSpPr>
          <p:cNvPr id="978" name="CustomShape 4"/>
          <p:cNvSpPr/>
          <p:nvPr/>
        </p:nvSpPr>
        <p:spPr>
          <a:xfrm>
            <a:off x="3124080" y="6245280"/>
            <a:ext cx="2895840" cy="476280"/>
          </a:xfrm>
          <a:prstGeom prst="rect">
            <a:avLst/>
          </a:prstGeom>
          <a:noFill/>
          <a:ln>
            <a:noFill/>
          </a:ln>
        </p:spPr>
      </p:sp>
      <p:sp>
        <p:nvSpPr>
          <p:cNvPr id="979" name="PlaceHolder 5"/>
          <p:cNvSpPr>
            <a:spLocks noGrp="1"/>
          </p:cNvSpPr>
          <p:nvPr>
            <p:ph type="sldNum"/>
          </p:nvPr>
        </p:nvSpPr>
        <p:spPr>
          <a:xfrm>
            <a:off x="6553080" y="6244920"/>
            <a:ext cx="2113200" cy="455400"/>
          </a:xfrm>
          <a:prstGeom prst="rect">
            <a:avLst/>
          </a:prstGeom>
        </p:spPr>
        <p:txBody>
          <a:bodyPr lIns="90000" rIns="90000" tIns="46800" bIns="46800"/>
          <a:p>
            <a:pPr algn="r">
              <a:lnSpc>
                <a:spcPct val="100000"/>
              </a:lnSpc>
            </a:pPr>
            <a:fld id="{BD4E2FC5-EB73-4CBE-ABF0-5E0AFE4B63FB}" type="slidenum">
              <a:rPr i="1" lang="en-US" sz="1400">
                <a:solidFill>
                  <a:srgbClr val="000000"/>
                </a:solidFill>
                <a:latin typeface="Times New Roman"/>
                <a:ea typeface="DejaVu Sans"/>
              </a:rPr>
              <a:t>&lt;number&gt;</a:t>
            </a:fld>
            <a:endParaRPr/>
          </a:p>
        </p:txBody>
      </p:sp>
    </p:spTree>
  </p:cSld>
  <p:clrMap bg1="lt1" bg2="lt2" tx1="dk1" tx2="dk2" accent1="accent1" accent2="accent2" accent3="accent3" accent4="accent4" accent5="accent5" accent6="accent6" hlink="hlink" folHlink="folHlink"/>
  <p:sldLayoutIdLst>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 id="2147483984" r:id="rId12"/>
    <p:sldLayoutId id="2147483985" r:id="rId13"/>
  </p:sldLayoutIdLst>
</p:sldMaster>
</file>

<file path=ppt/slideMasters/slideMaster27.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014" name="PlaceHolder 1"/>
          <p:cNvSpPr>
            <a:spLocks noGrp="1"/>
          </p:cNvSpPr>
          <p:nvPr>
            <p:ph type="title"/>
          </p:nvPr>
        </p:nvSpPr>
        <p:spPr>
          <a:xfrm>
            <a:off x="456840" y="274680"/>
            <a:ext cx="8209080" cy="1122480"/>
          </a:xfrm>
          <a:prstGeom prst="rect">
            <a:avLst/>
          </a:prstGeom>
        </p:spPr>
        <p:txBody>
          <a:bodyPr lIns="90000" rIns="90000" tIns="46800" bIns="46800" anchor="ctr"/>
          <a:p>
            <a:pPr algn="ctr"/>
            <a:r>
              <a:rPr lang="en-AU" sz="4400">
                <a:latin typeface="Arial"/>
              </a:rPr>
              <a:t>Click to edit the title text format</a:t>
            </a:r>
            <a:endParaRPr/>
          </a:p>
        </p:txBody>
      </p:sp>
      <p:sp>
        <p:nvSpPr>
          <p:cNvPr id="1015" name="PlaceHolder 2"/>
          <p:cNvSpPr>
            <a:spLocks noGrp="1"/>
          </p:cNvSpPr>
          <p:nvPr>
            <p:ph type="body"/>
          </p:nvPr>
        </p:nvSpPr>
        <p:spPr>
          <a:xfrm>
            <a:off x="456840" y="1599840"/>
            <a:ext cx="8209080" cy="4505400"/>
          </a:xfrm>
          <a:prstGeom prst="rect">
            <a:avLst/>
          </a:prstGeom>
        </p:spPr>
        <p:txBody>
          <a:bodyPr lIns="90000" rIns="90000" tIns="46800" bIns="46800"/>
          <a:p>
            <a:pPr/>
            <a:r>
              <a:rPr lang="en-AU" sz="3200">
                <a:latin typeface="Arial"/>
              </a:rPr>
              <a:t>Click to edit the outline text format</a:t>
            </a:r>
            <a:endParaRPr/>
          </a:p>
          <a:p>
            <a:pPr lvl="1"/>
            <a:r>
              <a:rPr lang="en-AU" sz="2800">
                <a:latin typeface="Arial"/>
              </a:rPr>
              <a:t>Second Outline Level</a:t>
            </a:r>
            <a:endParaRPr/>
          </a:p>
          <a:p>
            <a:pPr lvl="2">
              <a:buFont typeface="Times New Roman"/>
              <a:buChar char="•"/>
            </a:pPr>
            <a:r>
              <a:rPr lang="en-AU" sz="2400">
                <a:latin typeface="Arial"/>
              </a:rPr>
              <a:t>Third Outline Level</a:t>
            </a:r>
            <a:endParaRPr/>
          </a:p>
          <a:p>
            <a:pPr lvl="3">
              <a:buFont typeface="Times New Roman"/>
              <a:buChar char="–"/>
            </a:pPr>
            <a:r>
              <a:rPr lang="en-AU" sz="2000">
                <a:latin typeface="Arial"/>
              </a:rPr>
              <a:t>Fourth Outline Level</a:t>
            </a:r>
            <a:endParaRPr/>
          </a:p>
          <a:p>
            <a:pPr lvl="4">
              <a:buFont typeface="Times New Roman"/>
              <a:buChar char="»"/>
            </a:pPr>
            <a:r>
              <a:rPr lang="en-AU" sz="2000">
                <a:latin typeface="Arial"/>
              </a:rPr>
              <a:t>Fifth Outline Level</a:t>
            </a:r>
            <a:endParaRPr/>
          </a:p>
          <a:p>
            <a:pPr lvl="5">
              <a:buFont typeface="Times New Roman"/>
              <a:buChar char="»"/>
            </a:pPr>
            <a:r>
              <a:rPr lang="en-AU" sz="2000">
                <a:latin typeface="Arial"/>
              </a:rPr>
              <a:t>Sixth Outline Level</a:t>
            </a:r>
            <a:endParaRPr/>
          </a:p>
          <a:p>
            <a:pPr lvl="6">
              <a:buFont typeface="Times New Roman"/>
              <a:buChar char="»"/>
            </a:pPr>
            <a:r>
              <a:rPr lang="en-AU" sz="2000">
                <a:latin typeface="Arial"/>
              </a:rPr>
              <a:t>Seventh Outline Level</a:t>
            </a:r>
            <a:endParaRPr/>
          </a:p>
        </p:txBody>
      </p:sp>
      <p:sp>
        <p:nvSpPr>
          <p:cNvPr id="1016" name="CustomShape 3"/>
          <p:cNvSpPr/>
          <p:nvPr/>
        </p:nvSpPr>
        <p:spPr>
          <a:xfrm>
            <a:off x="457200" y="6245280"/>
            <a:ext cx="2133720" cy="476280"/>
          </a:xfrm>
          <a:prstGeom prst="rect">
            <a:avLst/>
          </a:prstGeom>
          <a:noFill/>
          <a:ln>
            <a:noFill/>
          </a:ln>
        </p:spPr>
      </p:sp>
      <p:sp>
        <p:nvSpPr>
          <p:cNvPr id="1017" name="CustomShape 4"/>
          <p:cNvSpPr/>
          <p:nvPr/>
        </p:nvSpPr>
        <p:spPr>
          <a:xfrm>
            <a:off x="3124080" y="6245280"/>
            <a:ext cx="2895840" cy="476280"/>
          </a:xfrm>
          <a:prstGeom prst="rect">
            <a:avLst/>
          </a:prstGeom>
          <a:noFill/>
          <a:ln>
            <a:noFill/>
          </a:ln>
        </p:spPr>
      </p:sp>
      <p:sp>
        <p:nvSpPr>
          <p:cNvPr id="1018" name="PlaceHolder 5"/>
          <p:cNvSpPr>
            <a:spLocks noGrp="1"/>
          </p:cNvSpPr>
          <p:nvPr>
            <p:ph type="sldNum"/>
          </p:nvPr>
        </p:nvSpPr>
        <p:spPr>
          <a:xfrm>
            <a:off x="6553080" y="6244920"/>
            <a:ext cx="2113200" cy="455400"/>
          </a:xfrm>
          <a:prstGeom prst="rect">
            <a:avLst/>
          </a:prstGeom>
        </p:spPr>
        <p:txBody>
          <a:bodyPr lIns="90000" rIns="90000" tIns="46800" bIns="46800"/>
          <a:p>
            <a:pPr algn="r">
              <a:lnSpc>
                <a:spcPct val="100000"/>
              </a:lnSpc>
            </a:pPr>
            <a:fld id="{C64FB2D4-DA0A-4E8B-A9E6-6F9A786459DC}" type="slidenum">
              <a:rPr i="1" lang="en-US" sz="1400">
                <a:solidFill>
                  <a:srgbClr val="000000"/>
                </a:solidFill>
                <a:latin typeface="Times New Roman"/>
                <a:ea typeface="DejaVu Sans"/>
              </a:rPr>
              <a:t>&lt;number&gt;</a:t>
            </a:fld>
            <a:endParaRPr/>
          </a:p>
        </p:txBody>
      </p:sp>
    </p:spTree>
  </p:cSld>
  <p:clrMap bg1="lt1" bg2="lt2" tx1="dk1" tx2="dk2" accent1="accent1" accent2="accent2" accent3="accent3" accent4="accent4" accent5="accent5" accent6="accent6" hlink="hlink" folHlink="folHlink"/>
  <p:sldLayoutIdLst>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 id="2147483997" r:id="rId12"/>
    <p:sldLayoutId id="2147483998" r:id="rId13"/>
  </p:sldLayoutIdLst>
</p:sldMaster>
</file>

<file path=ppt/slideMasters/slideMaster28.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053" name="PlaceHolder 1"/>
          <p:cNvSpPr>
            <a:spLocks noGrp="1"/>
          </p:cNvSpPr>
          <p:nvPr>
            <p:ph type="title"/>
          </p:nvPr>
        </p:nvSpPr>
        <p:spPr>
          <a:xfrm>
            <a:off x="456840" y="274680"/>
            <a:ext cx="8209080" cy="1122480"/>
          </a:xfrm>
          <a:prstGeom prst="rect">
            <a:avLst/>
          </a:prstGeom>
        </p:spPr>
        <p:txBody>
          <a:bodyPr lIns="90000" rIns="90000" tIns="46800" bIns="46800" anchor="ctr"/>
          <a:p>
            <a:pPr algn="ctr"/>
            <a:r>
              <a:rPr lang="en-AU" sz="4400">
                <a:latin typeface="Arial"/>
              </a:rPr>
              <a:t>Click to edit the title text format</a:t>
            </a:r>
            <a:endParaRPr/>
          </a:p>
        </p:txBody>
      </p:sp>
      <p:sp>
        <p:nvSpPr>
          <p:cNvPr id="1054" name="PlaceHolder 2"/>
          <p:cNvSpPr>
            <a:spLocks noGrp="1"/>
          </p:cNvSpPr>
          <p:nvPr>
            <p:ph type="body"/>
          </p:nvPr>
        </p:nvSpPr>
        <p:spPr>
          <a:xfrm>
            <a:off x="456840" y="1599840"/>
            <a:ext cx="8209080" cy="4505400"/>
          </a:xfrm>
          <a:prstGeom prst="rect">
            <a:avLst/>
          </a:prstGeom>
        </p:spPr>
        <p:txBody>
          <a:bodyPr lIns="90000" rIns="90000" tIns="46800" bIns="46800"/>
          <a:p>
            <a:pPr/>
            <a:r>
              <a:rPr lang="en-AU" sz="3200">
                <a:latin typeface="Arial"/>
              </a:rPr>
              <a:t>Click to edit the outline text format</a:t>
            </a:r>
            <a:endParaRPr/>
          </a:p>
          <a:p>
            <a:pPr lvl="1"/>
            <a:r>
              <a:rPr lang="en-AU" sz="2800">
                <a:latin typeface="Arial"/>
              </a:rPr>
              <a:t>Second Outline Level</a:t>
            </a:r>
            <a:endParaRPr/>
          </a:p>
          <a:p>
            <a:pPr lvl="2">
              <a:buFont typeface="Times New Roman"/>
              <a:buChar char="•"/>
            </a:pPr>
            <a:r>
              <a:rPr lang="en-AU" sz="2400">
                <a:latin typeface="Arial"/>
              </a:rPr>
              <a:t>Third Outline Level</a:t>
            </a:r>
            <a:endParaRPr/>
          </a:p>
          <a:p>
            <a:pPr lvl="3">
              <a:buFont typeface="Times New Roman"/>
              <a:buChar char="–"/>
            </a:pPr>
            <a:r>
              <a:rPr lang="en-AU" sz="2000">
                <a:latin typeface="Arial"/>
              </a:rPr>
              <a:t>Fourth Outline Level</a:t>
            </a:r>
            <a:endParaRPr/>
          </a:p>
          <a:p>
            <a:pPr lvl="4">
              <a:buFont typeface="Times New Roman"/>
              <a:buChar char="»"/>
            </a:pPr>
            <a:r>
              <a:rPr lang="en-AU" sz="2000">
                <a:latin typeface="Arial"/>
              </a:rPr>
              <a:t>Fifth Outline Level</a:t>
            </a:r>
            <a:endParaRPr/>
          </a:p>
          <a:p>
            <a:pPr lvl="5">
              <a:buFont typeface="Times New Roman"/>
              <a:buChar char="»"/>
            </a:pPr>
            <a:r>
              <a:rPr lang="en-AU" sz="2000">
                <a:latin typeface="Arial"/>
              </a:rPr>
              <a:t>Sixth Outline Level</a:t>
            </a:r>
            <a:endParaRPr/>
          </a:p>
          <a:p>
            <a:pPr lvl="6">
              <a:buFont typeface="Times New Roman"/>
              <a:buChar char="»"/>
            </a:pPr>
            <a:r>
              <a:rPr lang="en-AU" sz="2000">
                <a:latin typeface="Arial"/>
              </a:rPr>
              <a:t>Seventh Outline Level</a:t>
            </a:r>
            <a:endParaRPr/>
          </a:p>
        </p:txBody>
      </p:sp>
      <p:sp>
        <p:nvSpPr>
          <p:cNvPr id="1055" name="CustomShape 3"/>
          <p:cNvSpPr/>
          <p:nvPr/>
        </p:nvSpPr>
        <p:spPr>
          <a:xfrm>
            <a:off x="457200" y="6245280"/>
            <a:ext cx="2133720" cy="476280"/>
          </a:xfrm>
          <a:prstGeom prst="rect">
            <a:avLst/>
          </a:prstGeom>
          <a:noFill/>
          <a:ln>
            <a:noFill/>
          </a:ln>
        </p:spPr>
      </p:sp>
      <p:sp>
        <p:nvSpPr>
          <p:cNvPr id="1056" name="CustomShape 4"/>
          <p:cNvSpPr/>
          <p:nvPr/>
        </p:nvSpPr>
        <p:spPr>
          <a:xfrm>
            <a:off x="3124080" y="6245280"/>
            <a:ext cx="2895840" cy="476280"/>
          </a:xfrm>
          <a:prstGeom prst="rect">
            <a:avLst/>
          </a:prstGeom>
          <a:noFill/>
          <a:ln>
            <a:noFill/>
          </a:ln>
        </p:spPr>
      </p:sp>
      <p:sp>
        <p:nvSpPr>
          <p:cNvPr id="1057" name="PlaceHolder 5"/>
          <p:cNvSpPr>
            <a:spLocks noGrp="1"/>
          </p:cNvSpPr>
          <p:nvPr>
            <p:ph type="sldNum"/>
          </p:nvPr>
        </p:nvSpPr>
        <p:spPr>
          <a:xfrm>
            <a:off x="6553080" y="6244920"/>
            <a:ext cx="2113200" cy="455400"/>
          </a:xfrm>
          <a:prstGeom prst="rect">
            <a:avLst/>
          </a:prstGeom>
        </p:spPr>
        <p:txBody>
          <a:bodyPr lIns="90000" rIns="90000" tIns="46800" bIns="46800"/>
          <a:p>
            <a:pPr algn="r">
              <a:lnSpc>
                <a:spcPct val="100000"/>
              </a:lnSpc>
            </a:pPr>
            <a:fld id="{4C609B64-1FA2-4D14-89DA-53EBCF92B48B}" type="slidenum">
              <a:rPr i="1" lang="en-US" sz="1400">
                <a:solidFill>
                  <a:srgbClr val="000000"/>
                </a:solidFill>
                <a:latin typeface="Times New Roman"/>
                <a:ea typeface="DejaVu Sans"/>
              </a:rPr>
              <a:t>&lt;number&gt;</a:t>
            </a:fld>
            <a:endParaRPr/>
          </a:p>
        </p:txBody>
      </p:sp>
    </p:spTree>
  </p:cSld>
  <p:clrMap bg1="lt1" bg2="lt2" tx1="dk1" tx2="dk2" accent1="accent1" accent2="accent2" accent3="accent3" accent4="accent4" accent5="accent5" accent6="accent6" hlink="hlink" folHlink="folHlink"/>
  <p:sldLayoutIdLst>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 id="2147484010" r:id="rId12"/>
    <p:sldLayoutId id="2147484011" r:id="rId13"/>
  </p:sldLayoutIdLst>
</p:sldMaster>
</file>

<file path=ppt/slideMasters/slideMaster29.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092" name="PlaceHolder 1"/>
          <p:cNvSpPr>
            <a:spLocks noGrp="1"/>
          </p:cNvSpPr>
          <p:nvPr>
            <p:ph type="title"/>
          </p:nvPr>
        </p:nvSpPr>
        <p:spPr>
          <a:xfrm>
            <a:off x="456840" y="274680"/>
            <a:ext cx="8209080" cy="1122480"/>
          </a:xfrm>
          <a:prstGeom prst="rect">
            <a:avLst/>
          </a:prstGeom>
        </p:spPr>
        <p:txBody>
          <a:bodyPr lIns="90000" rIns="90000" tIns="46800" bIns="46800" anchor="ctr"/>
          <a:p>
            <a:pPr algn="ctr"/>
            <a:r>
              <a:rPr lang="en-AU" sz="4400">
                <a:latin typeface="Arial"/>
              </a:rPr>
              <a:t>Click to edit the title text format</a:t>
            </a:r>
            <a:endParaRPr/>
          </a:p>
        </p:txBody>
      </p:sp>
      <p:sp>
        <p:nvSpPr>
          <p:cNvPr id="1093" name="PlaceHolder 2"/>
          <p:cNvSpPr>
            <a:spLocks noGrp="1"/>
          </p:cNvSpPr>
          <p:nvPr>
            <p:ph type="body"/>
          </p:nvPr>
        </p:nvSpPr>
        <p:spPr>
          <a:xfrm>
            <a:off x="456840" y="1599840"/>
            <a:ext cx="8209080" cy="4505400"/>
          </a:xfrm>
          <a:prstGeom prst="rect">
            <a:avLst/>
          </a:prstGeom>
        </p:spPr>
        <p:txBody>
          <a:bodyPr lIns="90000" rIns="90000" tIns="46800" bIns="46800"/>
          <a:p>
            <a:pPr/>
            <a:r>
              <a:rPr lang="en-AU" sz="3200">
                <a:latin typeface="Arial"/>
              </a:rPr>
              <a:t>Click to edit the outline text format</a:t>
            </a:r>
            <a:endParaRPr/>
          </a:p>
          <a:p>
            <a:pPr lvl="1"/>
            <a:r>
              <a:rPr lang="en-AU" sz="2800">
                <a:latin typeface="Arial"/>
              </a:rPr>
              <a:t>Second Outline Level</a:t>
            </a:r>
            <a:endParaRPr/>
          </a:p>
          <a:p>
            <a:pPr lvl="2">
              <a:buFont typeface="Times New Roman"/>
              <a:buChar char="•"/>
            </a:pPr>
            <a:r>
              <a:rPr lang="en-AU" sz="2400">
                <a:latin typeface="Arial"/>
              </a:rPr>
              <a:t>Third Outline Level</a:t>
            </a:r>
            <a:endParaRPr/>
          </a:p>
          <a:p>
            <a:pPr lvl="3">
              <a:buFont typeface="Times New Roman"/>
              <a:buChar char="–"/>
            </a:pPr>
            <a:r>
              <a:rPr lang="en-AU" sz="2000">
                <a:latin typeface="Arial"/>
              </a:rPr>
              <a:t>Fourth Outline Level</a:t>
            </a:r>
            <a:endParaRPr/>
          </a:p>
          <a:p>
            <a:pPr lvl="4">
              <a:buFont typeface="Times New Roman"/>
              <a:buChar char="»"/>
            </a:pPr>
            <a:r>
              <a:rPr lang="en-AU" sz="2000">
                <a:latin typeface="Arial"/>
              </a:rPr>
              <a:t>Fifth Outline Level</a:t>
            </a:r>
            <a:endParaRPr/>
          </a:p>
          <a:p>
            <a:pPr lvl="5">
              <a:buFont typeface="Times New Roman"/>
              <a:buChar char="»"/>
            </a:pPr>
            <a:r>
              <a:rPr lang="en-AU" sz="2000">
                <a:latin typeface="Arial"/>
              </a:rPr>
              <a:t>Sixth Outline Level</a:t>
            </a:r>
            <a:endParaRPr/>
          </a:p>
          <a:p>
            <a:pPr lvl="6">
              <a:buFont typeface="Times New Roman"/>
              <a:buChar char="»"/>
            </a:pPr>
            <a:r>
              <a:rPr lang="en-AU" sz="2000">
                <a:latin typeface="Arial"/>
              </a:rPr>
              <a:t>Seventh Outline Level</a:t>
            </a:r>
            <a:endParaRPr/>
          </a:p>
        </p:txBody>
      </p:sp>
      <p:sp>
        <p:nvSpPr>
          <p:cNvPr id="1094" name="CustomShape 3"/>
          <p:cNvSpPr/>
          <p:nvPr/>
        </p:nvSpPr>
        <p:spPr>
          <a:xfrm>
            <a:off x="457200" y="6245280"/>
            <a:ext cx="2133720" cy="476280"/>
          </a:xfrm>
          <a:prstGeom prst="rect">
            <a:avLst/>
          </a:prstGeom>
          <a:noFill/>
          <a:ln>
            <a:noFill/>
          </a:ln>
        </p:spPr>
      </p:sp>
      <p:sp>
        <p:nvSpPr>
          <p:cNvPr id="1095" name="CustomShape 4"/>
          <p:cNvSpPr/>
          <p:nvPr/>
        </p:nvSpPr>
        <p:spPr>
          <a:xfrm>
            <a:off x="3124080" y="6245280"/>
            <a:ext cx="2895840" cy="476280"/>
          </a:xfrm>
          <a:prstGeom prst="rect">
            <a:avLst/>
          </a:prstGeom>
          <a:noFill/>
          <a:ln>
            <a:noFill/>
          </a:ln>
        </p:spPr>
      </p:sp>
      <p:sp>
        <p:nvSpPr>
          <p:cNvPr id="1096" name="PlaceHolder 5"/>
          <p:cNvSpPr>
            <a:spLocks noGrp="1"/>
          </p:cNvSpPr>
          <p:nvPr>
            <p:ph type="sldNum"/>
          </p:nvPr>
        </p:nvSpPr>
        <p:spPr>
          <a:xfrm>
            <a:off x="6553080" y="6244920"/>
            <a:ext cx="2113200" cy="455400"/>
          </a:xfrm>
          <a:prstGeom prst="rect">
            <a:avLst/>
          </a:prstGeom>
        </p:spPr>
        <p:txBody>
          <a:bodyPr lIns="90000" rIns="90000" tIns="46800" bIns="46800"/>
          <a:p>
            <a:pPr algn="r">
              <a:lnSpc>
                <a:spcPct val="100000"/>
              </a:lnSpc>
            </a:pPr>
            <a:fld id="{FD96A1B2-DDD9-4EE9-B5D8-8E061F4F537F}" type="slidenum">
              <a:rPr i="1" lang="en-US" sz="1400">
                <a:solidFill>
                  <a:srgbClr val="000000"/>
                </a:solidFill>
                <a:latin typeface="Times New Roman"/>
                <a:ea typeface="DejaVu Sans"/>
              </a:rPr>
              <a:t>&lt;number&gt;</a:t>
            </a:fld>
            <a:endParaRPr/>
          </a:p>
        </p:txBody>
      </p:sp>
    </p:spTree>
  </p:cSld>
  <p:clrMap bg1="lt1" bg2="lt2" tx1="dk1" tx2="dk2" accent1="accent1" accent2="accent2" accent3="accent3" accent4="accent4" accent5="accent5" accent6="accent6" hlink="hlink" folHlink="folHlink"/>
  <p:sldLayoutIdLst>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 id="2147484023" r:id="rId12"/>
    <p:sldLayoutId id="2147484024"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78" name="PlaceHolder 1"/>
          <p:cNvSpPr>
            <a:spLocks noGrp="1"/>
          </p:cNvSpPr>
          <p:nvPr>
            <p:ph type="title"/>
          </p:nvPr>
        </p:nvSpPr>
        <p:spPr>
          <a:xfrm>
            <a:off x="456840" y="274680"/>
            <a:ext cx="8209080" cy="1122480"/>
          </a:xfrm>
          <a:prstGeom prst="rect">
            <a:avLst/>
          </a:prstGeom>
        </p:spPr>
        <p:txBody>
          <a:bodyPr lIns="90000" rIns="90000" tIns="46800" bIns="46800" anchor="ctr"/>
          <a:p>
            <a:pPr algn="ctr"/>
            <a:r>
              <a:rPr lang="en-AU" sz="4400">
                <a:latin typeface="Arial"/>
              </a:rPr>
              <a:t>Click to edit the title text format</a:t>
            </a:r>
            <a:endParaRPr/>
          </a:p>
        </p:txBody>
      </p:sp>
      <p:sp>
        <p:nvSpPr>
          <p:cNvPr id="79" name="PlaceHolder 2"/>
          <p:cNvSpPr>
            <a:spLocks noGrp="1"/>
          </p:cNvSpPr>
          <p:nvPr>
            <p:ph type="body"/>
          </p:nvPr>
        </p:nvSpPr>
        <p:spPr>
          <a:xfrm>
            <a:off x="456840" y="1599840"/>
            <a:ext cx="8209080" cy="4505400"/>
          </a:xfrm>
          <a:prstGeom prst="rect">
            <a:avLst/>
          </a:prstGeom>
        </p:spPr>
        <p:txBody>
          <a:bodyPr lIns="90000" rIns="90000" tIns="46800" bIns="46800"/>
          <a:p>
            <a:pPr/>
            <a:r>
              <a:rPr lang="en-AU" sz="3200">
                <a:latin typeface="Arial"/>
              </a:rPr>
              <a:t>Click to edit the outline text format</a:t>
            </a:r>
            <a:endParaRPr/>
          </a:p>
          <a:p>
            <a:pPr lvl="1"/>
            <a:r>
              <a:rPr lang="en-AU" sz="2800">
                <a:latin typeface="Arial"/>
              </a:rPr>
              <a:t>Second Outline Level</a:t>
            </a:r>
            <a:endParaRPr/>
          </a:p>
          <a:p>
            <a:pPr lvl="2">
              <a:buFont typeface="Times New Roman"/>
              <a:buChar char="•"/>
            </a:pPr>
            <a:r>
              <a:rPr lang="en-AU" sz="2400">
                <a:latin typeface="Arial"/>
              </a:rPr>
              <a:t>Third Outline Level</a:t>
            </a:r>
            <a:endParaRPr/>
          </a:p>
          <a:p>
            <a:pPr lvl="3">
              <a:buFont typeface="Times New Roman"/>
              <a:buChar char="–"/>
            </a:pPr>
            <a:r>
              <a:rPr lang="en-AU" sz="2000">
                <a:latin typeface="Arial"/>
              </a:rPr>
              <a:t>Fourth Outline Level</a:t>
            </a:r>
            <a:endParaRPr/>
          </a:p>
          <a:p>
            <a:pPr lvl="4">
              <a:buFont typeface="Times New Roman"/>
              <a:buChar char="»"/>
            </a:pPr>
            <a:r>
              <a:rPr lang="en-AU" sz="2000">
                <a:latin typeface="Arial"/>
              </a:rPr>
              <a:t>Fifth Outline Level</a:t>
            </a:r>
            <a:endParaRPr/>
          </a:p>
          <a:p>
            <a:pPr lvl="5">
              <a:buFont typeface="Times New Roman"/>
              <a:buChar char="»"/>
            </a:pPr>
            <a:r>
              <a:rPr lang="en-AU" sz="2000">
                <a:latin typeface="Arial"/>
              </a:rPr>
              <a:t>Sixth Outline Level</a:t>
            </a:r>
            <a:endParaRPr/>
          </a:p>
          <a:p>
            <a:pPr lvl="6">
              <a:buFont typeface="Times New Roman"/>
              <a:buChar char="»"/>
            </a:pPr>
            <a:r>
              <a:rPr lang="en-AU" sz="2000">
                <a:latin typeface="Arial"/>
              </a:rPr>
              <a:t>Seventh Outline Level</a:t>
            </a:r>
            <a:endParaRPr/>
          </a:p>
        </p:txBody>
      </p:sp>
      <p:sp>
        <p:nvSpPr>
          <p:cNvPr id="80" name="CustomShape 3"/>
          <p:cNvSpPr/>
          <p:nvPr/>
        </p:nvSpPr>
        <p:spPr>
          <a:xfrm>
            <a:off x="457200" y="6245280"/>
            <a:ext cx="2133720" cy="476280"/>
          </a:xfrm>
          <a:prstGeom prst="rect">
            <a:avLst/>
          </a:prstGeom>
          <a:noFill/>
          <a:ln>
            <a:noFill/>
          </a:ln>
        </p:spPr>
      </p:sp>
      <p:sp>
        <p:nvSpPr>
          <p:cNvPr id="81" name="CustomShape 4"/>
          <p:cNvSpPr/>
          <p:nvPr/>
        </p:nvSpPr>
        <p:spPr>
          <a:xfrm>
            <a:off x="3124080" y="6245280"/>
            <a:ext cx="2895840" cy="476280"/>
          </a:xfrm>
          <a:prstGeom prst="rect">
            <a:avLst/>
          </a:prstGeom>
          <a:noFill/>
          <a:ln>
            <a:noFill/>
          </a:ln>
        </p:spPr>
      </p:sp>
      <p:sp>
        <p:nvSpPr>
          <p:cNvPr id="82" name="PlaceHolder 5"/>
          <p:cNvSpPr>
            <a:spLocks noGrp="1"/>
          </p:cNvSpPr>
          <p:nvPr>
            <p:ph type="sldNum"/>
          </p:nvPr>
        </p:nvSpPr>
        <p:spPr>
          <a:xfrm>
            <a:off x="6553080" y="6244920"/>
            <a:ext cx="2113200" cy="455400"/>
          </a:xfrm>
          <a:prstGeom prst="rect">
            <a:avLst/>
          </a:prstGeom>
        </p:spPr>
        <p:txBody>
          <a:bodyPr lIns="90000" rIns="90000" tIns="46800" bIns="46800"/>
          <a:p>
            <a:pPr algn="r">
              <a:lnSpc>
                <a:spcPct val="100000"/>
              </a:lnSpc>
            </a:pPr>
            <a:fld id="{2BD14B38-2312-4580-9853-990C6A9A1DC4}" type="slidenum">
              <a:rPr lang="en-US" sz="1400">
                <a:solidFill>
                  <a:srgbClr val="000000"/>
                </a:solidFill>
                <a:latin typeface="Times New Roman"/>
                <a:ea typeface="DejaVu Sans"/>
              </a:rPr>
              <a:t>&lt;number&gt;</a:t>
            </a:fld>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30.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131" name="PlaceHolder 1"/>
          <p:cNvSpPr>
            <a:spLocks noGrp="1"/>
          </p:cNvSpPr>
          <p:nvPr>
            <p:ph type="title"/>
          </p:nvPr>
        </p:nvSpPr>
        <p:spPr>
          <a:xfrm>
            <a:off x="456840" y="274680"/>
            <a:ext cx="8209080" cy="1122480"/>
          </a:xfrm>
          <a:prstGeom prst="rect">
            <a:avLst/>
          </a:prstGeom>
        </p:spPr>
        <p:txBody>
          <a:bodyPr lIns="90000" rIns="90000" tIns="46800" bIns="46800" anchor="ctr"/>
          <a:p>
            <a:pPr algn="ctr"/>
            <a:r>
              <a:rPr lang="en-AU" sz="4400">
                <a:latin typeface="Arial"/>
              </a:rPr>
              <a:t>Click to edit the title text format</a:t>
            </a:r>
            <a:endParaRPr/>
          </a:p>
        </p:txBody>
      </p:sp>
      <p:sp>
        <p:nvSpPr>
          <p:cNvPr id="1132" name="PlaceHolder 2"/>
          <p:cNvSpPr>
            <a:spLocks noGrp="1"/>
          </p:cNvSpPr>
          <p:nvPr>
            <p:ph type="body"/>
          </p:nvPr>
        </p:nvSpPr>
        <p:spPr>
          <a:xfrm>
            <a:off x="456840" y="1599840"/>
            <a:ext cx="8209080" cy="4505400"/>
          </a:xfrm>
          <a:prstGeom prst="rect">
            <a:avLst/>
          </a:prstGeom>
        </p:spPr>
        <p:txBody>
          <a:bodyPr lIns="90000" rIns="90000" tIns="46800" bIns="46800"/>
          <a:p>
            <a:pPr/>
            <a:r>
              <a:rPr lang="en-AU" sz="3200">
                <a:latin typeface="Arial"/>
              </a:rPr>
              <a:t>Click to edit the outline text format</a:t>
            </a:r>
            <a:endParaRPr/>
          </a:p>
          <a:p>
            <a:pPr lvl="1"/>
            <a:r>
              <a:rPr lang="en-AU" sz="2800">
                <a:latin typeface="Arial"/>
              </a:rPr>
              <a:t>Second Outline Level</a:t>
            </a:r>
            <a:endParaRPr/>
          </a:p>
          <a:p>
            <a:pPr lvl="2">
              <a:buFont typeface="Times New Roman"/>
              <a:buChar char="•"/>
            </a:pPr>
            <a:r>
              <a:rPr lang="en-AU" sz="2400">
                <a:latin typeface="Arial"/>
              </a:rPr>
              <a:t>Third Outline Level</a:t>
            </a:r>
            <a:endParaRPr/>
          </a:p>
          <a:p>
            <a:pPr lvl="3">
              <a:buFont typeface="Times New Roman"/>
              <a:buChar char="–"/>
            </a:pPr>
            <a:r>
              <a:rPr lang="en-AU" sz="2000">
                <a:latin typeface="Arial"/>
              </a:rPr>
              <a:t>Fourth Outline Level</a:t>
            </a:r>
            <a:endParaRPr/>
          </a:p>
          <a:p>
            <a:pPr lvl="4">
              <a:buFont typeface="Times New Roman"/>
              <a:buChar char="»"/>
            </a:pPr>
            <a:r>
              <a:rPr lang="en-AU" sz="2000">
                <a:latin typeface="Arial"/>
              </a:rPr>
              <a:t>Fifth Outline Level</a:t>
            </a:r>
            <a:endParaRPr/>
          </a:p>
          <a:p>
            <a:pPr lvl="5">
              <a:buFont typeface="Times New Roman"/>
              <a:buChar char="»"/>
            </a:pPr>
            <a:r>
              <a:rPr lang="en-AU" sz="2000">
                <a:latin typeface="Arial"/>
              </a:rPr>
              <a:t>Sixth Outline Level</a:t>
            </a:r>
            <a:endParaRPr/>
          </a:p>
          <a:p>
            <a:pPr lvl="6">
              <a:buFont typeface="Times New Roman"/>
              <a:buChar char="»"/>
            </a:pPr>
            <a:r>
              <a:rPr lang="en-AU" sz="2000">
                <a:latin typeface="Arial"/>
              </a:rPr>
              <a:t>Seventh Outline Level</a:t>
            </a:r>
            <a:endParaRPr/>
          </a:p>
        </p:txBody>
      </p:sp>
      <p:sp>
        <p:nvSpPr>
          <p:cNvPr id="1133" name="CustomShape 3"/>
          <p:cNvSpPr/>
          <p:nvPr/>
        </p:nvSpPr>
        <p:spPr>
          <a:xfrm>
            <a:off x="457200" y="6245280"/>
            <a:ext cx="2133720" cy="476280"/>
          </a:xfrm>
          <a:prstGeom prst="rect">
            <a:avLst/>
          </a:prstGeom>
          <a:noFill/>
          <a:ln>
            <a:noFill/>
          </a:ln>
        </p:spPr>
      </p:sp>
      <p:sp>
        <p:nvSpPr>
          <p:cNvPr id="1134" name="CustomShape 4"/>
          <p:cNvSpPr/>
          <p:nvPr/>
        </p:nvSpPr>
        <p:spPr>
          <a:xfrm>
            <a:off x="3124080" y="6245280"/>
            <a:ext cx="2895840" cy="476280"/>
          </a:xfrm>
          <a:prstGeom prst="rect">
            <a:avLst/>
          </a:prstGeom>
          <a:noFill/>
          <a:ln>
            <a:noFill/>
          </a:ln>
        </p:spPr>
      </p:sp>
      <p:sp>
        <p:nvSpPr>
          <p:cNvPr id="1135" name="PlaceHolder 5"/>
          <p:cNvSpPr>
            <a:spLocks noGrp="1"/>
          </p:cNvSpPr>
          <p:nvPr>
            <p:ph type="sldNum"/>
          </p:nvPr>
        </p:nvSpPr>
        <p:spPr>
          <a:xfrm>
            <a:off x="6553080" y="6244920"/>
            <a:ext cx="2113200" cy="455400"/>
          </a:xfrm>
          <a:prstGeom prst="rect">
            <a:avLst/>
          </a:prstGeom>
        </p:spPr>
        <p:txBody>
          <a:bodyPr lIns="90000" rIns="90000" tIns="46800" bIns="46800"/>
          <a:p>
            <a:pPr algn="r">
              <a:lnSpc>
                <a:spcPct val="100000"/>
              </a:lnSpc>
            </a:pPr>
            <a:fld id="{56912228-280B-43DF-B1FA-25E9825C11E5}" type="slidenum">
              <a:rPr i="1" lang="en-US" sz="1400">
                <a:solidFill>
                  <a:srgbClr val="000000"/>
                </a:solidFill>
                <a:latin typeface="Times New Roman"/>
                <a:ea typeface="DejaVu Sans"/>
              </a:rPr>
              <a:t>&lt;number&gt;</a:t>
            </a:fld>
            <a:endParaRPr/>
          </a:p>
        </p:txBody>
      </p:sp>
    </p:spTree>
  </p:cSld>
  <p:clrMap bg1="lt1" bg2="lt2" tx1="dk1" tx2="dk2" accent1="accent1" accent2="accent2" accent3="accent3" accent4="accent4" accent5="accent5" accent6="accent6" hlink="hlink" folHlink="folHlink"/>
  <p:sldLayoutIdLst>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 id="2147484036" r:id="rId12"/>
    <p:sldLayoutId id="2147484037" r:id="rId13"/>
  </p:sldLayoutIdLst>
</p:sldMaster>
</file>

<file path=ppt/slideMasters/slideMaster3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170" name="PlaceHolder 1"/>
          <p:cNvSpPr>
            <a:spLocks noGrp="1"/>
          </p:cNvSpPr>
          <p:nvPr>
            <p:ph type="title"/>
          </p:nvPr>
        </p:nvSpPr>
        <p:spPr>
          <a:xfrm>
            <a:off x="456840" y="274680"/>
            <a:ext cx="8209080" cy="1122480"/>
          </a:xfrm>
          <a:prstGeom prst="rect">
            <a:avLst/>
          </a:prstGeom>
        </p:spPr>
        <p:txBody>
          <a:bodyPr lIns="90000" rIns="90000" tIns="46800" bIns="46800" anchor="ctr"/>
          <a:p>
            <a:pPr algn="ctr"/>
            <a:r>
              <a:rPr lang="en-AU" sz="4400">
                <a:latin typeface="Arial"/>
              </a:rPr>
              <a:t>Click to edit the title text format</a:t>
            </a:r>
            <a:endParaRPr/>
          </a:p>
        </p:txBody>
      </p:sp>
      <p:sp>
        <p:nvSpPr>
          <p:cNvPr id="1171" name="PlaceHolder 2"/>
          <p:cNvSpPr>
            <a:spLocks noGrp="1"/>
          </p:cNvSpPr>
          <p:nvPr>
            <p:ph type="body"/>
          </p:nvPr>
        </p:nvSpPr>
        <p:spPr>
          <a:xfrm>
            <a:off x="456840" y="1599840"/>
            <a:ext cx="8209080" cy="4505400"/>
          </a:xfrm>
          <a:prstGeom prst="rect">
            <a:avLst/>
          </a:prstGeom>
        </p:spPr>
        <p:txBody>
          <a:bodyPr lIns="90000" rIns="90000" tIns="46800" bIns="46800"/>
          <a:p>
            <a:pPr/>
            <a:r>
              <a:rPr lang="en-AU" sz="3200">
                <a:latin typeface="Arial"/>
              </a:rPr>
              <a:t>Click to edit the outline text format</a:t>
            </a:r>
            <a:endParaRPr/>
          </a:p>
          <a:p>
            <a:pPr lvl="1"/>
            <a:r>
              <a:rPr lang="en-AU" sz="2800">
                <a:latin typeface="Arial"/>
              </a:rPr>
              <a:t>Second Outline Level</a:t>
            </a:r>
            <a:endParaRPr/>
          </a:p>
          <a:p>
            <a:pPr lvl="2">
              <a:buFont typeface="Times New Roman"/>
              <a:buChar char="•"/>
            </a:pPr>
            <a:r>
              <a:rPr lang="en-AU" sz="2400">
                <a:latin typeface="Arial"/>
              </a:rPr>
              <a:t>Third Outline Level</a:t>
            </a:r>
            <a:endParaRPr/>
          </a:p>
          <a:p>
            <a:pPr lvl="3">
              <a:buFont typeface="Times New Roman"/>
              <a:buChar char="–"/>
            </a:pPr>
            <a:r>
              <a:rPr lang="en-AU" sz="2000">
                <a:latin typeface="Arial"/>
              </a:rPr>
              <a:t>Fourth Outline Level</a:t>
            </a:r>
            <a:endParaRPr/>
          </a:p>
          <a:p>
            <a:pPr lvl="4">
              <a:buFont typeface="Times New Roman"/>
              <a:buChar char="»"/>
            </a:pPr>
            <a:r>
              <a:rPr lang="en-AU" sz="2000">
                <a:latin typeface="Arial"/>
              </a:rPr>
              <a:t>Fifth Outline Level</a:t>
            </a:r>
            <a:endParaRPr/>
          </a:p>
          <a:p>
            <a:pPr lvl="5">
              <a:buFont typeface="Times New Roman"/>
              <a:buChar char="»"/>
            </a:pPr>
            <a:r>
              <a:rPr lang="en-AU" sz="2000">
                <a:latin typeface="Arial"/>
              </a:rPr>
              <a:t>Sixth Outline Level</a:t>
            </a:r>
            <a:endParaRPr/>
          </a:p>
          <a:p>
            <a:pPr lvl="6">
              <a:buFont typeface="Times New Roman"/>
              <a:buChar char="»"/>
            </a:pPr>
            <a:r>
              <a:rPr lang="en-AU" sz="2000">
                <a:latin typeface="Arial"/>
              </a:rPr>
              <a:t>Seventh Outline Level</a:t>
            </a:r>
            <a:endParaRPr/>
          </a:p>
        </p:txBody>
      </p:sp>
      <p:sp>
        <p:nvSpPr>
          <p:cNvPr id="1172" name="CustomShape 3"/>
          <p:cNvSpPr/>
          <p:nvPr/>
        </p:nvSpPr>
        <p:spPr>
          <a:xfrm>
            <a:off x="457200" y="6245280"/>
            <a:ext cx="2133720" cy="476280"/>
          </a:xfrm>
          <a:prstGeom prst="rect">
            <a:avLst/>
          </a:prstGeom>
          <a:noFill/>
          <a:ln>
            <a:noFill/>
          </a:ln>
        </p:spPr>
      </p:sp>
      <p:sp>
        <p:nvSpPr>
          <p:cNvPr id="1173" name="CustomShape 4"/>
          <p:cNvSpPr/>
          <p:nvPr/>
        </p:nvSpPr>
        <p:spPr>
          <a:xfrm>
            <a:off x="3124080" y="6245280"/>
            <a:ext cx="2895840" cy="476280"/>
          </a:xfrm>
          <a:prstGeom prst="rect">
            <a:avLst/>
          </a:prstGeom>
          <a:noFill/>
          <a:ln>
            <a:noFill/>
          </a:ln>
        </p:spPr>
      </p:sp>
      <p:sp>
        <p:nvSpPr>
          <p:cNvPr id="1174" name="PlaceHolder 5"/>
          <p:cNvSpPr>
            <a:spLocks noGrp="1"/>
          </p:cNvSpPr>
          <p:nvPr>
            <p:ph type="sldNum"/>
          </p:nvPr>
        </p:nvSpPr>
        <p:spPr>
          <a:xfrm>
            <a:off x="6553080" y="6244920"/>
            <a:ext cx="2113200" cy="455400"/>
          </a:xfrm>
          <a:prstGeom prst="rect">
            <a:avLst/>
          </a:prstGeom>
        </p:spPr>
        <p:txBody>
          <a:bodyPr lIns="90000" rIns="90000" tIns="46800" bIns="46800"/>
          <a:p>
            <a:pPr algn="r">
              <a:lnSpc>
                <a:spcPct val="100000"/>
              </a:lnSpc>
            </a:pPr>
            <a:fld id="{BAC10D96-D105-4776-8588-A2BD1CAFDF99}" type="slidenum">
              <a:rPr i="1" lang="en-US" sz="1400">
                <a:solidFill>
                  <a:srgbClr val="000000"/>
                </a:solidFill>
                <a:latin typeface="Times New Roman"/>
                <a:ea typeface="DejaVu Sans"/>
              </a:rPr>
              <a:t>&lt;number&gt;</a:t>
            </a:fld>
            <a:endParaRPr/>
          </a:p>
        </p:txBody>
      </p:sp>
    </p:spTree>
  </p:cSld>
  <p:clrMap bg1="lt1" bg2="lt2" tx1="dk1" tx2="dk2" accent1="accent1" accent2="accent2" accent3="accent3" accent4="accent4" accent5="accent5" accent6="accent6" hlink="hlink" folHlink="folHlink"/>
  <p:sldLayoutIdLst>
    <p:sldLayoutId id="2147484039" r:id="rId2"/>
    <p:sldLayoutId id="2147484040" r:id="rId3"/>
    <p:sldLayoutId id="2147484041" r:id="rId4"/>
    <p:sldLayoutId id="2147484042" r:id="rId5"/>
    <p:sldLayoutId id="2147484043" r:id="rId6"/>
    <p:sldLayoutId id="2147484044" r:id="rId7"/>
    <p:sldLayoutId id="2147484045" r:id="rId8"/>
    <p:sldLayoutId id="2147484046" r:id="rId9"/>
    <p:sldLayoutId id="2147484047" r:id="rId10"/>
    <p:sldLayoutId id="2147484048" r:id="rId11"/>
    <p:sldLayoutId id="2147484049" r:id="rId12"/>
    <p:sldLayoutId id="2147484050" r:id="rId13"/>
  </p:sldLayoutIdLst>
</p:sldMaster>
</file>

<file path=ppt/slideMasters/slideMaster32.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209" name="CustomShape 1"/>
          <p:cNvSpPr/>
          <p:nvPr/>
        </p:nvSpPr>
        <p:spPr>
          <a:xfrm>
            <a:off x="457200" y="6245280"/>
            <a:ext cx="2133720" cy="476280"/>
          </a:xfrm>
          <a:prstGeom prst="rect">
            <a:avLst/>
          </a:prstGeom>
          <a:noFill/>
          <a:ln>
            <a:noFill/>
          </a:ln>
        </p:spPr>
      </p:sp>
      <p:sp>
        <p:nvSpPr>
          <p:cNvPr id="1210" name="CustomShape 2"/>
          <p:cNvSpPr/>
          <p:nvPr/>
        </p:nvSpPr>
        <p:spPr>
          <a:xfrm>
            <a:off x="3124080" y="6245280"/>
            <a:ext cx="2895840" cy="476280"/>
          </a:xfrm>
          <a:prstGeom prst="rect">
            <a:avLst/>
          </a:prstGeom>
          <a:noFill/>
          <a:ln>
            <a:noFill/>
          </a:ln>
        </p:spPr>
      </p:sp>
      <p:sp>
        <p:nvSpPr>
          <p:cNvPr id="1211" name="PlaceHolder 3"/>
          <p:cNvSpPr>
            <a:spLocks noGrp="1"/>
          </p:cNvSpPr>
          <p:nvPr>
            <p:ph type="title"/>
          </p:nvPr>
        </p:nvSpPr>
        <p:spPr>
          <a:xfrm>
            <a:off x="457200" y="274320"/>
            <a:ext cx="8207280" cy="1120680"/>
          </a:xfrm>
          <a:prstGeom prst="rect">
            <a:avLst/>
          </a:prstGeom>
        </p:spPr>
        <p:txBody>
          <a:bodyPr lIns="90000" rIns="90000" tIns="46800" bIns="46800" anchor="ctr"/>
          <a:p>
            <a:pPr algn="ctr"/>
            <a:r>
              <a:rPr lang="en-AU" sz="4400">
                <a:latin typeface="Arial"/>
              </a:rPr>
              <a:t>Click to edit the title text format</a:t>
            </a:r>
            <a:endParaRPr/>
          </a:p>
        </p:txBody>
      </p:sp>
      <p:sp>
        <p:nvSpPr>
          <p:cNvPr id="1212" name="PlaceHolder 4"/>
          <p:cNvSpPr>
            <a:spLocks noGrp="1"/>
          </p:cNvSpPr>
          <p:nvPr>
            <p:ph type="body"/>
          </p:nvPr>
        </p:nvSpPr>
        <p:spPr>
          <a:xfrm>
            <a:off x="457200" y="1600200"/>
            <a:ext cx="8207280" cy="4503600"/>
          </a:xfrm>
          <a:prstGeom prst="rect">
            <a:avLst/>
          </a:prstGeom>
        </p:spPr>
        <p:txBody>
          <a:bodyPr lIns="90000" rIns="90000" tIns="46800" bIns="46800"/>
          <a:p>
            <a:pPr/>
            <a:r>
              <a:rPr lang="en-AU" sz="3200">
                <a:latin typeface="Arial"/>
              </a:rPr>
              <a:t>Click to edit the outline text format</a:t>
            </a:r>
            <a:endParaRPr/>
          </a:p>
          <a:p>
            <a:pPr lvl="1"/>
            <a:r>
              <a:rPr lang="en-AU" sz="2800">
                <a:latin typeface="Arial"/>
              </a:rPr>
              <a:t>Second Outline Level</a:t>
            </a:r>
            <a:endParaRPr/>
          </a:p>
          <a:p>
            <a:pPr lvl="2">
              <a:buFont typeface="Times New Roman"/>
              <a:buChar char="•"/>
            </a:pPr>
            <a:r>
              <a:rPr lang="en-AU" sz="2400">
                <a:latin typeface="Arial"/>
              </a:rPr>
              <a:t>Third Outline Level</a:t>
            </a:r>
            <a:endParaRPr/>
          </a:p>
          <a:p>
            <a:pPr lvl="3">
              <a:buFont typeface="Times New Roman"/>
              <a:buChar char="–"/>
            </a:pPr>
            <a:r>
              <a:rPr lang="en-AU" sz="2000">
                <a:latin typeface="Arial"/>
              </a:rPr>
              <a:t>Fourth Outline Level</a:t>
            </a:r>
            <a:endParaRPr/>
          </a:p>
          <a:p>
            <a:pPr lvl="4">
              <a:buFont typeface="Times New Roman"/>
              <a:buChar char="»"/>
            </a:pPr>
            <a:r>
              <a:rPr lang="en-AU" sz="2000">
                <a:latin typeface="Arial"/>
              </a:rPr>
              <a:t>Fifth Outline Level</a:t>
            </a:r>
            <a:endParaRPr/>
          </a:p>
          <a:p>
            <a:pPr lvl="5">
              <a:buFont typeface="Times New Roman"/>
              <a:buChar char="»"/>
            </a:pPr>
            <a:r>
              <a:rPr lang="en-AU" sz="2000">
                <a:latin typeface="Arial"/>
              </a:rPr>
              <a:t>Sixth Outline Level</a:t>
            </a:r>
            <a:endParaRPr/>
          </a:p>
          <a:p>
            <a:pPr lvl="6">
              <a:buFont typeface="Times New Roman"/>
              <a:buChar char="»"/>
            </a:pPr>
            <a:r>
              <a:rPr lang="en-AU" sz="2000">
                <a:latin typeface="Arial"/>
              </a:rPr>
              <a:t>Seventh Outline Level</a:t>
            </a:r>
            <a:endParaRPr/>
          </a:p>
        </p:txBody>
      </p:sp>
      <p:sp>
        <p:nvSpPr>
          <p:cNvPr id="1213" name="PlaceHolder 5"/>
          <p:cNvSpPr>
            <a:spLocks noGrp="1"/>
          </p:cNvSpPr>
          <p:nvPr>
            <p:ph type="sldNum"/>
          </p:nvPr>
        </p:nvSpPr>
        <p:spPr>
          <a:xfrm>
            <a:off x="6552720" y="6244920"/>
            <a:ext cx="2111400" cy="453960"/>
          </a:xfrm>
          <a:prstGeom prst="rect">
            <a:avLst/>
          </a:prstGeom>
        </p:spPr>
        <p:txBody>
          <a:bodyPr lIns="90000" rIns="90000" tIns="46800" bIns="46800"/>
          <a:p>
            <a:pPr algn="r">
              <a:lnSpc>
                <a:spcPct val="100000"/>
              </a:lnSpc>
            </a:pPr>
            <a:fld id="{E81E3C59-8D75-4577-851C-4627724CBD30}" type="slidenum">
              <a:rPr i="1" lang="en-AU" sz="1400">
                <a:solidFill>
                  <a:srgbClr val="000000"/>
                </a:solidFill>
                <a:latin typeface="Times New Roman"/>
                <a:ea typeface="Arial Unicode MS"/>
              </a:rPr>
              <a:t>&lt;number&gt;</a:t>
            </a:fld>
            <a:endParaRPr/>
          </a:p>
        </p:txBody>
      </p:sp>
    </p:spTree>
  </p:cSld>
  <p:clrMap bg1="lt1" bg2="lt2" tx1="dk1" tx2="dk2" accent1="accent1" accent2="accent2" accent3="accent3" accent4="accent4" accent5="accent5" accent6="accent6" hlink="hlink" folHlink="folHlink"/>
  <p:sldLayoutIdLst>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 id="2147484062" r:id="rId12"/>
    <p:sldLayoutId id="2147484063" r:id="rId13"/>
  </p:sldLayoutIdLst>
</p:sldMaster>
</file>

<file path=ppt/slideMasters/slideMaster33.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248" name="CustomShape 1"/>
          <p:cNvSpPr/>
          <p:nvPr/>
        </p:nvSpPr>
        <p:spPr>
          <a:xfrm>
            <a:off x="457200" y="6245280"/>
            <a:ext cx="2133720" cy="476280"/>
          </a:xfrm>
          <a:prstGeom prst="rect">
            <a:avLst/>
          </a:prstGeom>
          <a:noFill/>
          <a:ln>
            <a:noFill/>
          </a:ln>
        </p:spPr>
      </p:sp>
      <p:sp>
        <p:nvSpPr>
          <p:cNvPr id="1249" name="CustomShape 2"/>
          <p:cNvSpPr/>
          <p:nvPr/>
        </p:nvSpPr>
        <p:spPr>
          <a:xfrm>
            <a:off x="3124080" y="6245280"/>
            <a:ext cx="2895840" cy="476280"/>
          </a:xfrm>
          <a:prstGeom prst="rect">
            <a:avLst/>
          </a:prstGeom>
          <a:noFill/>
          <a:ln>
            <a:noFill/>
          </a:ln>
        </p:spPr>
      </p:sp>
      <p:sp>
        <p:nvSpPr>
          <p:cNvPr id="1250" name="PlaceHolder 3"/>
          <p:cNvSpPr>
            <a:spLocks noGrp="1"/>
          </p:cNvSpPr>
          <p:nvPr>
            <p:ph type="title"/>
          </p:nvPr>
        </p:nvSpPr>
        <p:spPr>
          <a:xfrm>
            <a:off x="457200" y="274320"/>
            <a:ext cx="8207280" cy="1120680"/>
          </a:xfrm>
          <a:prstGeom prst="rect">
            <a:avLst/>
          </a:prstGeom>
        </p:spPr>
        <p:txBody>
          <a:bodyPr lIns="90000" rIns="90000" tIns="46800" bIns="46800" anchor="ctr"/>
          <a:p>
            <a:pPr algn="ctr"/>
            <a:r>
              <a:rPr lang="en-AU" sz="4400">
                <a:latin typeface="Arial"/>
              </a:rPr>
              <a:t>Click to edit the title text format</a:t>
            </a:r>
            <a:endParaRPr/>
          </a:p>
        </p:txBody>
      </p:sp>
      <p:sp>
        <p:nvSpPr>
          <p:cNvPr id="1251" name="PlaceHolder 4"/>
          <p:cNvSpPr>
            <a:spLocks noGrp="1"/>
          </p:cNvSpPr>
          <p:nvPr>
            <p:ph type="body"/>
          </p:nvPr>
        </p:nvSpPr>
        <p:spPr>
          <a:xfrm>
            <a:off x="457200" y="1600200"/>
            <a:ext cx="8207280" cy="4503600"/>
          </a:xfrm>
          <a:prstGeom prst="rect">
            <a:avLst/>
          </a:prstGeom>
        </p:spPr>
        <p:txBody>
          <a:bodyPr lIns="90000" rIns="90000" tIns="46800" bIns="46800"/>
          <a:p>
            <a:pPr/>
            <a:r>
              <a:rPr lang="en-AU" sz="3200">
                <a:latin typeface="Arial"/>
              </a:rPr>
              <a:t>Click to edit the outline text format</a:t>
            </a:r>
            <a:endParaRPr/>
          </a:p>
          <a:p>
            <a:pPr lvl="1"/>
            <a:r>
              <a:rPr lang="en-AU" sz="2800">
                <a:latin typeface="Arial"/>
              </a:rPr>
              <a:t>Second Outline Level</a:t>
            </a:r>
            <a:endParaRPr/>
          </a:p>
          <a:p>
            <a:pPr lvl="2">
              <a:buFont typeface="Times New Roman"/>
              <a:buChar char="•"/>
            </a:pPr>
            <a:r>
              <a:rPr lang="en-AU" sz="2400">
                <a:latin typeface="Arial"/>
              </a:rPr>
              <a:t>Third Outline Level</a:t>
            </a:r>
            <a:endParaRPr/>
          </a:p>
          <a:p>
            <a:pPr lvl="3">
              <a:buFont typeface="Times New Roman"/>
              <a:buChar char="–"/>
            </a:pPr>
            <a:r>
              <a:rPr lang="en-AU" sz="2000">
                <a:latin typeface="Arial"/>
              </a:rPr>
              <a:t>Fourth Outline Level</a:t>
            </a:r>
            <a:endParaRPr/>
          </a:p>
          <a:p>
            <a:pPr lvl="4">
              <a:buFont typeface="Times New Roman"/>
              <a:buChar char="»"/>
            </a:pPr>
            <a:r>
              <a:rPr lang="en-AU" sz="2000">
                <a:latin typeface="Arial"/>
              </a:rPr>
              <a:t>Fifth Outline Level</a:t>
            </a:r>
            <a:endParaRPr/>
          </a:p>
          <a:p>
            <a:pPr lvl="5">
              <a:buFont typeface="Times New Roman"/>
              <a:buChar char="»"/>
            </a:pPr>
            <a:r>
              <a:rPr lang="en-AU" sz="2000">
                <a:latin typeface="Arial"/>
              </a:rPr>
              <a:t>Sixth Outline Level</a:t>
            </a:r>
            <a:endParaRPr/>
          </a:p>
          <a:p>
            <a:pPr lvl="6">
              <a:buFont typeface="Times New Roman"/>
              <a:buChar char="»"/>
            </a:pPr>
            <a:r>
              <a:rPr lang="en-AU" sz="2000">
                <a:latin typeface="Arial"/>
              </a:rPr>
              <a:t>Seventh Outline Level</a:t>
            </a:r>
            <a:endParaRPr/>
          </a:p>
        </p:txBody>
      </p:sp>
      <p:sp>
        <p:nvSpPr>
          <p:cNvPr id="1252" name="PlaceHolder 5"/>
          <p:cNvSpPr>
            <a:spLocks noGrp="1"/>
          </p:cNvSpPr>
          <p:nvPr>
            <p:ph type="sldNum"/>
          </p:nvPr>
        </p:nvSpPr>
        <p:spPr>
          <a:xfrm>
            <a:off x="6552720" y="6244920"/>
            <a:ext cx="2111400" cy="453960"/>
          </a:xfrm>
          <a:prstGeom prst="rect">
            <a:avLst/>
          </a:prstGeom>
        </p:spPr>
        <p:txBody>
          <a:bodyPr lIns="90000" rIns="90000" tIns="46800" bIns="46800"/>
          <a:p>
            <a:pPr algn="r">
              <a:lnSpc>
                <a:spcPct val="100000"/>
              </a:lnSpc>
            </a:pPr>
            <a:fld id="{3BBD21A7-A87D-41C8-B8ED-A20B42D0AD78}" type="slidenum">
              <a:rPr i="1" lang="en-AU" sz="1400">
                <a:solidFill>
                  <a:srgbClr val="000000"/>
                </a:solidFill>
                <a:latin typeface="Times New Roman"/>
                <a:ea typeface="Arial Unicode MS"/>
              </a:rPr>
              <a:t>&lt;number&gt;</a:t>
            </a:fld>
            <a:endParaRPr/>
          </a:p>
        </p:txBody>
      </p:sp>
    </p:spTree>
  </p:cSld>
  <p:clrMap bg1="lt1" bg2="lt2" tx1="dk1" tx2="dk2" accent1="accent1" accent2="accent2" accent3="accent3" accent4="accent4" accent5="accent5" accent6="accent6" hlink="hlink" folHlink="folHlink"/>
  <p:sldLayoutIdLst>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 id="2147484073" r:id="rId10"/>
    <p:sldLayoutId id="2147484074" r:id="rId11"/>
    <p:sldLayoutId id="2147484075" r:id="rId12"/>
    <p:sldLayoutId id="2147484076" r:id="rId13"/>
  </p:sldLayoutIdLst>
</p:sldMaster>
</file>

<file path=ppt/slideMasters/slideMaster34.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287" name="CustomShape 1"/>
          <p:cNvSpPr/>
          <p:nvPr/>
        </p:nvSpPr>
        <p:spPr>
          <a:xfrm>
            <a:off x="457200" y="6245280"/>
            <a:ext cx="2133720" cy="476280"/>
          </a:xfrm>
          <a:prstGeom prst="rect">
            <a:avLst/>
          </a:prstGeom>
          <a:noFill/>
          <a:ln>
            <a:noFill/>
          </a:ln>
        </p:spPr>
      </p:sp>
      <p:sp>
        <p:nvSpPr>
          <p:cNvPr id="1288" name="CustomShape 2"/>
          <p:cNvSpPr/>
          <p:nvPr/>
        </p:nvSpPr>
        <p:spPr>
          <a:xfrm>
            <a:off x="3124080" y="6245280"/>
            <a:ext cx="2895840" cy="476280"/>
          </a:xfrm>
          <a:prstGeom prst="rect">
            <a:avLst/>
          </a:prstGeom>
          <a:noFill/>
          <a:ln>
            <a:noFill/>
          </a:ln>
        </p:spPr>
      </p:sp>
      <p:sp>
        <p:nvSpPr>
          <p:cNvPr id="1289" name="PlaceHolder 3"/>
          <p:cNvSpPr>
            <a:spLocks noGrp="1"/>
          </p:cNvSpPr>
          <p:nvPr>
            <p:ph type="title"/>
          </p:nvPr>
        </p:nvSpPr>
        <p:spPr>
          <a:xfrm>
            <a:off x="457200" y="274320"/>
            <a:ext cx="8207280" cy="1120680"/>
          </a:xfrm>
          <a:prstGeom prst="rect">
            <a:avLst/>
          </a:prstGeom>
        </p:spPr>
        <p:txBody>
          <a:bodyPr lIns="90000" rIns="90000" tIns="46800" bIns="46800" anchor="ctr"/>
          <a:p>
            <a:pPr algn="ctr"/>
            <a:r>
              <a:rPr lang="en-AU" sz="4400">
                <a:latin typeface="Arial"/>
              </a:rPr>
              <a:t>Click to edit the title text format</a:t>
            </a:r>
            <a:endParaRPr/>
          </a:p>
        </p:txBody>
      </p:sp>
      <p:sp>
        <p:nvSpPr>
          <p:cNvPr id="1290" name="PlaceHolder 4"/>
          <p:cNvSpPr>
            <a:spLocks noGrp="1"/>
          </p:cNvSpPr>
          <p:nvPr>
            <p:ph type="body"/>
          </p:nvPr>
        </p:nvSpPr>
        <p:spPr>
          <a:xfrm>
            <a:off x="457200" y="1600200"/>
            <a:ext cx="8207280" cy="4503600"/>
          </a:xfrm>
          <a:prstGeom prst="rect">
            <a:avLst/>
          </a:prstGeom>
        </p:spPr>
        <p:txBody>
          <a:bodyPr lIns="90000" rIns="90000" tIns="46800" bIns="46800"/>
          <a:p>
            <a:pPr/>
            <a:r>
              <a:rPr lang="en-AU" sz="3200">
                <a:latin typeface="Arial"/>
              </a:rPr>
              <a:t>Click to edit the outline text format</a:t>
            </a:r>
            <a:endParaRPr/>
          </a:p>
          <a:p>
            <a:pPr lvl="1"/>
            <a:r>
              <a:rPr lang="en-AU" sz="2800">
                <a:latin typeface="Arial"/>
              </a:rPr>
              <a:t>Second Outline Level</a:t>
            </a:r>
            <a:endParaRPr/>
          </a:p>
          <a:p>
            <a:pPr lvl="2">
              <a:buFont typeface="Times New Roman"/>
              <a:buChar char="•"/>
            </a:pPr>
            <a:r>
              <a:rPr lang="en-AU" sz="2400">
                <a:latin typeface="Arial"/>
              </a:rPr>
              <a:t>Third Outline Level</a:t>
            </a:r>
            <a:endParaRPr/>
          </a:p>
          <a:p>
            <a:pPr lvl="3">
              <a:buFont typeface="Times New Roman"/>
              <a:buChar char="–"/>
            </a:pPr>
            <a:r>
              <a:rPr lang="en-AU" sz="2000">
                <a:latin typeface="Arial"/>
              </a:rPr>
              <a:t>Fourth Outline Level</a:t>
            </a:r>
            <a:endParaRPr/>
          </a:p>
          <a:p>
            <a:pPr lvl="4">
              <a:buFont typeface="Times New Roman"/>
              <a:buChar char="»"/>
            </a:pPr>
            <a:r>
              <a:rPr lang="en-AU" sz="2000">
                <a:latin typeface="Arial"/>
              </a:rPr>
              <a:t>Fifth Outline Level</a:t>
            </a:r>
            <a:endParaRPr/>
          </a:p>
          <a:p>
            <a:pPr lvl="5">
              <a:buFont typeface="Times New Roman"/>
              <a:buChar char="»"/>
            </a:pPr>
            <a:r>
              <a:rPr lang="en-AU" sz="2000">
                <a:latin typeface="Arial"/>
              </a:rPr>
              <a:t>Sixth Outline Level</a:t>
            </a:r>
            <a:endParaRPr/>
          </a:p>
          <a:p>
            <a:pPr lvl="6">
              <a:buFont typeface="Times New Roman"/>
              <a:buChar char="»"/>
            </a:pPr>
            <a:r>
              <a:rPr lang="en-AU" sz="2000">
                <a:latin typeface="Arial"/>
              </a:rPr>
              <a:t>Seventh Outline Level</a:t>
            </a:r>
            <a:endParaRPr/>
          </a:p>
        </p:txBody>
      </p:sp>
      <p:sp>
        <p:nvSpPr>
          <p:cNvPr id="1291" name="PlaceHolder 5"/>
          <p:cNvSpPr>
            <a:spLocks noGrp="1"/>
          </p:cNvSpPr>
          <p:nvPr>
            <p:ph type="sldNum"/>
          </p:nvPr>
        </p:nvSpPr>
        <p:spPr>
          <a:xfrm>
            <a:off x="6552720" y="6244920"/>
            <a:ext cx="2111400" cy="453960"/>
          </a:xfrm>
          <a:prstGeom prst="rect">
            <a:avLst/>
          </a:prstGeom>
        </p:spPr>
        <p:txBody>
          <a:bodyPr lIns="90000" rIns="90000" tIns="46800" bIns="46800"/>
          <a:p>
            <a:pPr algn="r">
              <a:lnSpc>
                <a:spcPct val="100000"/>
              </a:lnSpc>
            </a:pPr>
            <a:fld id="{E96D92B5-7540-464F-908A-9D5B60E7A2C4}" type="slidenum">
              <a:rPr i="1" lang="en-AU" sz="1400">
                <a:solidFill>
                  <a:srgbClr val="000000"/>
                </a:solidFill>
                <a:latin typeface="Times New Roman"/>
                <a:ea typeface="Arial Unicode MS"/>
              </a:rPr>
              <a:t>&lt;number&gt;</a:t>
            </a:fld>
            <a:endParaRPr/>
          </a:p>
        </p:txBody>
      </p:sp>
    </p:spTree>
  </p:cSld>
  <p:clrMap bg1="lt1" bg2="lt2" tx1="dk1" tx2="dk2" accent1="accent1" accent2="accent2" accent3="accent3" accent4="accent4" accent5="accent5" accent6="accent6" hlink="hlink" folHlink="folHlink"/>
  <p:sldLayoutIdLst>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 id="2147484088" r:id="rId12"/>
    <p:sldLayoutId id="2147484089" r:id="rId13"/>
  </p:sldLayoutIdLst>
</p:sldMaster>
</file>

<file path=ppt/slideMasters/slideMaster35.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326" name="CustomShape 1"/>
          <p:cNvSpPr/>
          <p:nvPr/>
        </p:nvSpPr>
        <p:spPr>
          <a:xfrm>
            <a:off x="457200" y="6245280"/>
            <a:ext cx="2133720" cy="476280"/>
          </a:xfrm>
          <a:prstGeom prst="rect">
            <a:avLst/>
          </a:prstGeom>
          <a:noFill/>
          <a:ln>
            <a:noFill/>
          </a:ln>
        </p:spPr>
      </p:sp>
      <p:sp>
        <p:nvSpPr>
          <p:cNvPr id="1327" name="CustomShape 2"/>
          <p:cNvSpPr/>
          <p:nvPr/>
        </p:nvSpPr>
        <p:spPr>
          <a:xfrm>
            <a:off x="3124080" y="6245280"/>
            <a:ext cx="2895840" cy="476280"/>
          </a:xfrm>
          <a:prstGeom prst="rect">
            <a:avLst/>
          </a:prstGeom>
          <a:noFill/>
          <a:ln>
            <a:noFill/>
          </a:ln>
        </p:spPr>
      </p:sp>
      <p:sp>
        <p:nvSpPr>
          <p:cNvPr id="1328" name="PlaceHolder 3"/>
          <p:cNvSpPr>
            <a:spLocks noGrp="1"/>
          </p:cNvSpPr>
          <p:nvPr>
            <p:ph type="title"/>
          </p:nvPr>
        </p:nvSpPr>
        <p:spPr>
          <a:xfrm>
            <a:off x="457200" y="274320"/>
            <a:ext cx="8207280" cy="1120680"/>
          </a:xfrm>
          <a:prstGeom prst="rect">
            <a:avLst/>
          </a:prstGeom>
        </p:spPr>
        <p:txBody>
          <a:bodyPr lIns="90000" rIns="90000" tIns="46800" bIns="46800" anchor="ctr"/>
          <a:p>
            <a:pPr algn="ctr"/>
            <a:r>
              <a:rPr lang="en-AU" sz="4400">
                <a:latin typeface="Arial"/>
              </a:rPr>
              <a:t>Click to edit the title text format</a:t>
            </a:r>
            <a:endParaRPr/>
          </a:p>
        </p:txBody>
      </p:sp>
      <p:sp>
        <p:nvSpPr>
          <p:cNvPr id="1329" name="PlaceHolder 4"/>
          <p:cNvSpPr>
            <a:spLocks noGrp="1"/>
          </p:cNvSpPr>
          <p:nvPr>
            <p:ph type="body"/>
          </p:nvPr>
        </p:nvSpPr>
        <p:spPr>
          <a:xfrm>
            <a:off x="457200" y="1600200"/>
            <a:ext cx="8207280" cy="4503600"/>
          </a:xfrm>
          <a:prstGeom prst="rect">
            <a:avLst/>
          </a:prstGeom>
        </p:spPr>
        <p:txBody>
          <a:bodyPr lIns="90000" rIns="90000" tIns="46800" bIns="46800"/>
          <a:p>
            <a:pPr/>
            <a:r>
              <a:rPr lang="en-AU" sz="3200">
                <a:latin typeface="Arial"/>
              </a:rPr>
              <a:t>Click to edit the outline text format</a:t>
            </a:r>
            <a:endParaRPr/>
          </a:p>
          <a:p>
            <a:pPr lvl="1"/>
            <a:r>
              <a:rPr lang="en-AU" sz="2800">
                <a:latin typeface="Arial"/>
              </a:rPr>
              <a:t>Second Outline Level</a:t>
            </a:r>
            <a:endParaRPr/>
          </a:p>
          <a:p>
            <a:pPr lvl="2">
              <a:buFont typeface="Times New Roman"/>
              <a:buChar char="•"/>
            </a:pPr>
            <a:r>
              <a:rPr lang="en-AU" sz="2400">
                <a:latin typeface="Arial"/>
              </a:rPr>
              <a:t>Third Outline Level</a:t>
            </a:r>
            <a:endParaRPr/>
          </a:p>
          <a:p>
            <a:pPr lvl="3">
              <a:buFont typeface="Times New Roman"/>
              <a:buChar char="–"/>
            </a:pPr>
            <a:r>
              <a:rPr lang="en-AU" sz="2000">
                <a:latin typeface="Arial"/>
              </a:rPr>
              <a:t>Fourth Outline Level</a:t>
            </a:r>
            <a:endParaRPr/>
          </a:p>
          <a:p>
            <a:pPr lvl="4">
              <a:buFont typeface="Times New Roman"/>
              <a:buChar char="»"/>
            </a:pPr>
            <a:r>
              <a:rPr lang="en-AU" sz="2000">
                <a:latin typeface="Arial"/>
              </a:rPr>
              <a:t>Fifth Outline Level</a:t>
            </a:r>
            <a:endParaRPr/>
          </a:p>
          <a:p>
            <a:pPr lvl="5">
              <a:buFont typeface="Times New Roman"/>
              <a:buChar char="»"/>
            </a:pPr>
            <a:r>
              <a:rPr lang="en-AU" sz="2000">
                <a:latin typeface="Arial"/>
              </a:rPr>
              <a:t>Sixth Outline Level</a:t>
            </a:r>
            <a:endParaRPr/>
          </a:p>
          <a:p>
            <a:pPr lvl="6">
              <a:buFont typeface="Times New Roman"/>
              <a:buChar char="»"/>
            </a:pPr>
            <a:r>
              <a:rPr lang="en-AU" sz="2000">
                <a:latin typeface="Arial"/>
              </a:rPr>
              <a:t>Seventh Outline Level</a:t>
            </a:r>
            <a:endParaRPr/>
          </a:p>
        </p:txBody>
      </p:sp>
      <p:sp>
        <p:nvSpPr>
          <p:cNvPr id="1330" name="PlaceHolder 5"/>
          <p:cNvSpPr>
            <a:spLocks noGrp="1"/>
          </p:cNvSpPr>
          <p:nvPr>
            <p:ph type="sldNum"/>
          </p:nvPr>
        </p:nvSpPr>
        <p:spPr>
          <a:xfrm>
            <a:off x="6552720" y="6244920"/>
            <a:ext cx="2111400" cy="453960"/>
          </a:xfrm>
          <a:prstGeom prst="rect">
            <a:avLst/>
          </a:prstGeom>
        </p:spPr>
        <p:txBody>
          <a:bodyPr lIns="90000" rIns="90000" tIns="46800" bIns="46800"/>
          <a:p>
            <a:pPr algn="r">
              <a:lnSpc>
                <a:spcPct val="100000"/>
              </a:lnSpc>
            </a:pPr>
            <a:fld id="{B597E23E-94BB-41BD-8AC7-2D95D2CD6B34}" type="slidenum">
              <a:rPr i="1" lang="en-AU" sz="1400">
                <a:solidFill>
                  <a:srgbClr val="000000"/>
                </a:solidFill>
                <a:latin typeface="Times New Roman"/>
                <a:ea typeface="Arial Unicode MS"/>
              </a:rPr>
              <a:t>&lt;number&gt;</a:t>
            </a:fld>
            <a:endParaRPr/>
          </a:p>
        </p:txBody>
      </p:sp>
    </p:spTree>
  </p:cSld>
  <p:clrMap bg1="lt1" bg2="lt2" tx1="dk1" tx2="dk2" accent1="accent1" accent2="accent2" accent3="accent3" accent4="accent4" accent5="accent5" accent6="accent6" hlink="hlink" folHlink="folHlink"/>
  <p:sldLayoutIdLst>
    <p:sldLayoutId id="2147484091" r:id="rId2"/>
    <p:sldLayoutId id="2147484092" r:id="rId3"/>
    <p:sldLayoutId id="2147484093" r:id="rId4"/>
    <p:sldLayoutId id="2147484094" r:id="rId5"/>
    <p:sldLayoutId id="2147484095" r:id="rId6"/>
    <p:sldLayoutId id="2147484096" r:id="rId7"/>
    <p:sldLayoutId id="2147484097" r:id="rId8"/>
    <p:sldLayoutId id="2147484098" r:id="rId9"/>
    <p:sldLayoutId id="2147484099" r:id="rId10"/>
    <p:sldLayoutId id="2147484100" r:id="rId11"/>
    <p:sldLayoutId id="2147484101" r:id="rId12"/>
    <p:sldLayoutId id="2147484102" r:id="rId13"/>
  </p:sldLayoutIdLst>
</p:sldMaster>
</file>

<file path=ppt/slideMasters/slideMaster36.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365" name="CustomShape 1"/>
          <p:cNvSpPr/>
          <p:nvPr/>
        </p:nvSpPr>
        <p:spPr>
          <a:xfrm>
            <a:off x="457200" y="6245280"/>
            <a:ext cx="2133720" cy="476280"/>
          </a:xfrm>
          <a:prstGeom prst="rect">
            <a:avLst/>
          </a:prstGeom>
          <a:noFill/>
          <a:ln>
            <a:noFill/>
          </a:ln>
        </p:spPr>
      </p:sp>
      <p:sp>
        <p:nvSpPr>
          <p:cNvPr id="1366" name="CustomShape 2"/>
          <p:cNvSpPr/>
          <p:nvPr/>
        </p:nvSpPr>
        <p:spPr>
          <a:xfrm>
            <a:off x="3124080" y="6245280"/>
            <a:ext cx="2895840" cy="476280"/>
          </a:xfrm>
          <a:prstGeom prst="rect">
            <a:avLst/>
          </a:prstGeom>
          <a:noFill/>
          <a:ln>
            <a:noFill/>
          </a:ln>
        </p:spPr>
      </p:sp>
      <p:sp>
        <p:nvSpPr>
          <p:cNvPr id="1367" name="PlaceHolder 3"/>
          <p:cNvSpPr>
            <a:spLocks noGrp="1"/>
          </p:cNvSpPr>
          <p:nvPr>
            <p:ph type="title"/>
          </p:nvPr>
        </p:nvSpPr>
        <p:spPr>
          <a:xfrm>
            <a:off x="457200" y="274320"/>
            <a:ext cx="8207280" cy="1120680"/>
          </a:xfrm>
          <a:prstGeom prst="rect">
            <a:avLst/>
          </a:prstGeom>
        </p:spPr>
        <p:txBody>
          <a:bodyPr lIns="90000" rIns="90000" tIns="46800" bIns="46800" anchor="ctr"/>
          <a:p>
            <a:pPr algn="ctr"/>
            <a:r>
              <a:rPr lang="en-AU" sz="4400">
                <a:latin typeface="Arial"/>
              </a:rPr>
              <a:t>Click to edit the title text format</a:t>
            </a:r>
            <a:endParaRPr/>
          </a:p>
        </p:txBody>
      </p:sp>
      <p:sp>
        <p:nvSpPr>
          <p:cNvPr id="1368" name="PlaceHolder 4"/>
          <p:cNvSpPr>
            <a:spLocks noGrp="1"/>
          </p:cNvSpPr>
          <p:nvPr>
            <p:ph type="body"/>
          </p:nvPr>
        </p:nvSpPr>
        <p:spPr>
          <a:xfrm>
            <a:off x="457200" y="1600200"/>
            <a:ext cx="8207280" cy="4503600"/>
          </a:xfrm>
          <a:prstGeom prst="rect">
            <a:avLst/>
          </a:prstGeom>
        </p:spPr>
        <p:txBody>
          <a:bodyPr lIns="90000" rIns="90000" tIns="46800" bIns="46800"/>
          <a:p>
            <a:pPr/>
            <a:r>
              <a:rPr lang="en-AU" sz="3200">
                <a:latin typeface="Arial"/>
              </a:rPr>
              <a:t>Click to edit the outline text format</a:t>
            </a:r>
            <a:endParaRPr/>
          </a:p>
          <a:p>
            <a:pPr lvl="1"/>
            <a:r>
              <a:rPr lang="en-AU" sz="2800">
                <a:latin typeface="Arial"/>
              </a:rPr>
              <a:t>Second Outline Level</a:t>
            </a:r>
            <a:endParaRPr/>
          </a:p>
          <a:p>
            <a:pPr lvl="2">
              <a:buFont typeface="Times New Roman"/>
              <a:buChar char="•"/>
            </a:pPr>
            <a:r>
              <a:rPr lang="en-AU" sz="2400">
                <a:latin typeface="Arial"/>
              </a:rPr>
              <a:t>Third Outline Level</a:t>
            </a:r>
            <a:endParaRPr/>
          </a:p>
          <a:p>
            <a:pPr lvl="3">
              <a:buFont typeface="Times New Roman"/>
              <a:buChar char="–"/>
            </a:pPr>
            <a:r>
              <a:rPr lang="en-AU" sz="2000">
                <a:latin typeface="Arial"/>
              </a:rPr>
              <a:t>Fourth Outline Level</a:t>
            </a:r>
            <a:endParaRPr/>
          </a:p>
          <a:p>
            <a:pPr lvl="4">
              <a:buFont typeface="Times New Roman"/>
              <a:buChar char="»"/>
            </a:pPr>
            <a:r>
              <a:rPr lang="en-AU" sz="2000">
                <a:latin typeface="Arial"/>
              </a:rPr>
              <a:t>Fifth Outline Level</a:t>
            </a:r>
            <a:endParaRPr/>
          </a:p>
          <a:p>
            <a:pPr lvl="5">
              <a:buFont typeface="Times New Roman"/>
              <a:buChar char="»"/>
            </a:pPr>
            <a:r>
              <a:rPr lang="en-AU" sz="2000">
                <a:latin typeface="Arial"/>
              </a:rPr>
              <a:t>Sixth Outline Level</a:t>
            </a:r>
            <a:endParaRPr/>
          </a:p>
          <a:p>
            <a:pPr lvl="6">
              <a:buFont typeface="Times New Roman"/>
              <a:buChar char="»"/>
            </a:pPr>
            <a:r>
              <a:rPr lang="en-AU" sz="2000">
                <a:latin typeface="Arial"/>
              </a:rPr>
              <a:t>Seventh Outline Level</a:t>
            </a:r>
            <a:endParaRPr/>
          </a:p>
        </p:txBody>
      </p:sp>
      <p:sp>
        <p:nvSpPr>
          <p:cNvPr id="1369" name="PlaceHolder 5"/>
          <p:cNvSpPr>
            <a:spLocks noGrp="1"/>
          </p:cNvSpPr>
          <p:nvPr>
            <p:ph type="sldNum"/>
          </p:nvPr>
        </p:nvSpPr>
        <p:spPr>
          <a:xfrm>
            <a:off x="6552720" y="6244920"/>
            <a:ext cx="2111400" cy="453960"/>
          </a:xfrm>
          <a:prstGeom prst="rect">
            <a:avLst/>
          </a:prstGeom>
        </p:spPr>
        <p:txBody>
          <a:bodyPr lIns="90000" rIns="90000" tIns="46800" bIns="46800"/>
          <a:p>
            <a:pPr algn="r">
              <a:lnSpc>
                <a:spcPct val="100000"/>
              </a:lnSpc>
            </a:pPr>
            <a:fld id="{925AE333-73D0-4A34-AF87-0948149E46D0}" type="slidenum">
              <a:rPr i="1" lang="en-AU" sz="1400">
                <a:solidFill>
                  <a:srgbClr val="000000"/>
                </a:solidFill>
                <a:latin typeface="Times New Roman"/>
                <a:ea typeface="Arial Unicode MS"/>
              </a:rPr>
              <a:t>&lt;number&gt;</a:t>
            </a:fld>
            <a:endParaRPr/>
          </a:p>
        </p:txBody>
      </p:sp>
    </p:spTree>
  </p:cSld>
  <p:clrMap bg1="lt1" bg2="lt2" tx1="dk1" tx2="dk2" accent1="accent1" accent2="accent2" accent3="accent3" accent4="accent4" accent5="accent5" accent6="accent6" hlink="hlink" folHlink="folHlink"/>
  <p:sldLayoutIdLst>
    <p:sldLayoutId id="2147484104" r:id="rId2"/>
    <p:sldLayoutId id="2147484105" r:id="rId3"/>
    <p:sldLayoutId id="2147484106" r:id="rId4"/>
    <p:sldLayoutId id="2147484107" r:id="rId5"/>
    <p:sldLayoutId id="2147484108" r:id="rId6"/>
    <p:sldLayoutId id="2147484109" r:id="rId7"/>
    <p:sldLayoutId id="2147484110" r:id="rId8"/>
    <p:sldLayoutId id="2147484111" r:id="rId9"/>
    <p:sldLayoutId id="2147484112" r:id="rId10"/>
    <p:sldLayoutId id="2147484113" r:id="rId11"/>
    <p:sldLayoutId id="2147484114" r:id="rId12"/>
    <p:sldLayoutId id="2147484115" r:id="rId13"/>
  </p:sldLayoutIdLst>
</p:sldMaster>
</file>

<file path=ppt/slideMasters/slideMaster37.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404" name="CustomShape 1"/>
          <p:cNvSpPr/>
          <p:nvPr/>
        </p:nvSpPr>
        <p:spPr>
          <a:xfrm>
            <a:off x="457200" y="6245280"/>
            <a:ext cx="2133720" cy="476280"/>
          </a:xfrm>
          <a:prstGeom prst="rect">
            <a:avLst/>
          </a:prstGeom>
          <a:noFill/>
          <a:ln>
            <a:noFill/>
          </a:ln>
        </p:spPr>
      </p:sp>
      <p:sp>
        <p:nvSpPr>
          <p:cNvPr id="1405" name="CustomShape 2"/>
          <p:cNvSpPr/>
          <p:nvPr/>
        </p:nvSpPr>
        <p:spPr>
          <a:xfrm>
            <a:off x="3124080" y="6245280"/>
            <a:ext cx="2895840" cy="476280"/>
          </a:xfrm>
          <a:prstGeom prst="rect">
            <a:avLst/>
          </a:prstGeom>
          <a:noFill/>
          <a:ln>
            <a:noFill/>
          </a:ln>
        </p:spPr>
      </p:sp>
      <p:sp>
        <p:nvSpPr>
          <p:cNvPr id="1406" name="PlaceHolder 3"/>
          <p:cNvSpPr>
            <a:spLocks noGrp="1"/>
          </p:cNvSpPr>
          <p:nvPr>
            <p:ph type="title"/>
          </p:nvPr>
        </p:nvSpPr>
        <p:spPr>
          <a:xfrm>
            <a:off x="457200" y="274320"/>
            <a:ext cx="8207280" cy="1120680"/>
          </a:xfrm>
          <a:prstGeom prst="rect">
            <a:avLst/>
          </a:prstGeom>
        </p:spPr>
        <p:txBody>
          <a:bodyPr lIns="90000" rIns="90000" tIns="46800" bIns="46800" anchor="ctr"/>
          <a:p>
            <a:pPr algn="ctr"/>
            <a:r>
              <a:rPr lang="en-AU" sz="4400">
                <a:latin typeface="Arial"/>
              </a:rPr>
              <a:t>Click to edit the title text format</a:t>
            </a:r>
            <a:endParaRPr/>
          </a:p>
        </p:txBody>
      </p:sp>
      <p:sp>
        <p:nvSpPr>
          <p:cNvPr id="1407" name="PlaceHolder 4"/>
          <p:cNvSpPr>
            <a:spLocks noGrp="1"/>
          </p:cNvSpPr>
          <p:nvPr>
            <p:ph type="body"/>
          </p:nvPr>
        </p:nvSpPr>
        <p:spPr>
          <a:xfrm>
            <a:off x="457200" y="1600200"/>
            <a:ext cx="8207280" cy="4503600"/>
          </a:xfrm>
          <a:prstGeom prst="rect">
            <a:avLst/>
          </a:prstGeom>
        </p:spPr>
        <p:txBody>
          <a:bodyPr lIns="90000" rIns="90000" tIns="46800" bIns="46800"/>
          <a:p>
            <a:pPr/>
            <a:r>
              <a:rPr lang="en-AU" sz="3200">
                <a:latin typeface="Arial"/>
              </a:rPr>
              <a:t>Click to edit the outline text format</a:t>
            </a:r>
            <a:endParaRPr/>
          </a:p>
          <a:p>
            <a:pPr lvl="1"/>
            <a:r>
              <a:rPr lang="en-AU" sz="2800">
                <a:latin typeface="Arial"/>
              </a:rPr>
              <a:t>Second Outline Level</a:t>
            </a:r>
            <a:endParaRPr/>
          </a:p>
          <a:p>
            <a:pPr lvl="2">
              <a:buFont typeface="Times New Roman"/>
              <a:buChar char="•"/>
            </a:pPr>
            <a:r>
              <a:rPr lang="en-AU" sz="2400">
                <a:latin typeface="Arial"/>
              </a:rPr>
              <a:t>Third Outline Level</a:t>
            </a:r>
            <a:endParaRPr/>
          </a:p>
          <a:p>
            <a:pPr lvl="3">
              <a:buFont typeface="Times New Roman"/>
              <a:buChar char="–"/>
            </a:pPr>
            <a:r>
              <a:rPr lang="en-AU" sz="2000">
                <a:latin typeface="Arial"/>
              </a:rPr>
              <a:t>Fourth Outline Level</a:t>
            </a:r>
            <a:endParaRPr/>
          </a:p>
          <a:p>
            <a:pPr lvl="4">
              <a:buFont typeface="Times New Roman"/>
              <a:buChar char="»"/>
            </a:pPr>
            <a:r>
              <a:rPr lang="en-AU" sz="2000">
                <a:latin typeface="Arial"/>
              </a:rPr>
              <a:t>Fifth Outline Level</a:t>
            </a:r>
            <a:endParaRPr/>
          </a:p>
          <a:p>
            <a:pPr lvl="5">
              <a:buFont typeface="Times New Roman"/>
              <a:buChar char="»"/>
            </a:pPr>
            <a:r>
              <a:rPr lang="en-AU" sz="2000">
                <a:latin typeface="Arial"/>
              </a:rPr>
              <a:t>Sixth Outline Level</a:t>
            </a:r>
            <a:endParaRPr/>
          </a:p>
          <a:p>
            <a:pPr lvl="6">
              <a:buFont typeface="Times New Roman"/>
              <a:buChar char="»"/>
            </a:pPr>
            <a:r>
              <a:rPr lang="en-AU" sz="2000">
                <a:latin typeface="Arial"/>
              </a:rPr>
              <a:t>Seventh Outline Level</a:t>
            </a:r>
            <a:endParaRPr/>
          </a:p>
        </p:txBody>
      </p:sp>
      <p:sp>
        <p:nvSpPr>
          <p:cNvPr id="1408" name="PlaceHolder 5"/>
          <p:cNvSpPr>
            <a:spLocks noGrp="1"/>
          </p:cNvSpPr>
          <p:nvPr>
            <p:ph type="sldNum"/>
          </p:nvPr>
        </p:nvSpPr>
        <p:spPr>
          <a:xfrm>
            <a:off x="6552720" y="6244920"/>
            <a:ext cx="2111400" cy="453960"/>
          </a:xfrm>
          <a:prstGeom prst="rect">
            <a:avLst/>
          </a:prstGeom>
        </p:spPr>
        <p:txBody>
          <a:bodyPr lIns="90000" rIns="90000" tIns="46800" bIns="46800"/>
          <a:p>
            <a:pPr algn="r">
              <a:lnSpc>
                <a:spcPct val="100000"/>
              </a:lnSpc>
            </a:pPr>
            <a:fld id="{8DFABC8B-F71B-4CA9-9AFF-C69247D30A18}" type="slidenum">
              <a:rPr i="1" lang="en-AU" sz="1400">
                <a:solidFill>
                  <a:srgbClr val="000000"/>
                </a:solidFill>
                <a:latin typeface="Times New Roman"/>
                <a:ea typeface="Arial Unicode MS"/>
              </a:rPr>
              <a:t>&lt;number&gt;</a:t>
            </a:fld>
            <a:endParaRPr/>
          </a:p>
        </p:txBody>
      </p:sp>
    </p:spTree>
  </p:cSld>
  <p:clrMap bg1="lt1" bg2="lt2" tx1="dk1" tx2="dk2" accent1="accent1" accent2="accent2" accent3="accent3" accent4="accent4" accent5="accent5" accent6="accent6" hlink="hlink" folHlink="folHlink"/>
  <p:sldLayoutIdLst>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 id="2147484127" r:id="rId12"/>
    <p:sldLayoutId id="2147484128" r:id="rId13"/>
  </p:sldLayoutIdLst>
</p:sldMaster>
</file>

<file path=ppt/slideMasters/slideMaster38.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443" name="CustomShape 1"/>
          <p:cNvSpPr/>
          <p:nvPr/>
        </p:nvSpPr>
        <p:spPr>
          <a:xfrm>
            <a:off x="457200" y="6245280"/>
            <a:ext cx="2133720" cy="476280"/>
          </a:xfrm>
          <a:prstGeom prst="rect">
            <a:avLst/>
          </a:prstGeom>
          <a:noFill/>
          <a:ln>
            <a:noFill/>
          </a:ln>
        </p:spPr>
      </p:sp>
      <p:sp>
        <p:nvSpPr>
          <p:cNvPr id="1444" name="CustomShape 2"/>
          <p:cNvSpPr/>
          <p:nvPr/>
        </p:nvSpPr>
        <p:spPr>
          <a:xfrm>
            <a:off x="3124080" y="6245280"/>
            <a:ext cx="2895840" cy="476280"/>
          </a:xfrm>
          <a:prstGeom prst="rect">
            <a:avLst/>
          </a:prstGeom>
          <a:noFill/>
          <a:ln>
            <a:noFill/>
          </a:ln>
        </p:spPr>
      </p:sp>
      <p:sp>
        <p:nvSpPr>
          <p:cNvPr id="1445" name="PlaceHolder 3"/>
          <p:cNvSpPr>
            <a:spLocks noGrp="1"/>
          </p:cNvSpPr>
          <p:nvPr>
            <p:ph type="title"/>
          </p:nvPr>
        </p:nvSpPr>
        <p:spPr>
          <a:xfrm>
            <a:off x="457200" y="274320"/>
            <a:ext cx="8207280" cy="1120680"/>
          </a:xfrm>
          <a:prstGeom prst="rect">
            <a:avLst/>
          </a:prstGeom>
        </p:spPr>
        <p:txBody>
          <a:bodyPr lIns="90000" rIns="90000" tIns="46800" bIns="46800" anchor="ctr"/>
          <a:p>
            <a:pPr algn="ctr"/>
            <a:r>
              <a:rPr lang="en-AU" sz="4400">
                <a:latin typeface="Arial"/>
              </a:rPr>
              <a:t>Click to edit the title text format</a:t>
            </a:r>
            <a:endParaRPr/>
          </a:p>
        </p:txBody>
      </p:sp>
      <p:sp>
        <p:nvSpPr>
          <p:cNvPr id="1446" name="PlaceHolder 4"/>
          <p:cNvSpPr>
            <a:spLocks noGrp="1"/>
          </p:cNvSpPr>
          <p:nvPr>
            <p:ph type="body"/>
          </p:nvPr>
        </p:nvSpPr>
        <p:spPr>
          <a:xfrm>
            <a:off x="457200" y="1600200"/>
            <a:ext cx="8207280" cy="4503600"/>
          </a:xfrm>
          <a:prstGeom prst="rect">
            <a:avLst/>
          </a:prstGeom>
        </p:spPr>
        <p:txBody>
          <a:bodyPr lIns="90000" rIns="90000" tIns="46800" bIns="46800"/>
          <a:p>
            <a:pPr/>
            <a:r>
              <a:rPr lang="en-AU" sz="3200">
                <a:latin typeface="Arial"/>
              </a:rPr>
              <a:t>Click to edit the outline text format</a:t>
            </a:r>
            <a:endParaRPr/>
          </a:p>
          <a:p>
            <a:pPr lvl="1"/>
            <a:r>
              <a:rPr lang="en-AU" sz="2800">
                <a:latin typeface="Arial"/>
              </a:rPr>
              <a:t>Second Outline Level</a:t>
            </a:r>
            <a:endParaRPr/>
          </a:p>
          <a:p>
            <a:pPr lvl="2">
              <a:buFont typeface="Times New Roman"/>
              <a:buChar char="•"/>
            </a:pPr>
            <a:r>
              <a:rPr lang="en-AU" sz="2400">
                <a:latin typeface="Arial"/>
              </a:rPr>
              <a:t>Third Outline Level</a:t>
            </a:r>
            <a:endParaRPr/>
          </a:p>
          <a:p>
            <a:pPr lvl="3">
              <a:buFont typeface="Times New Roman"/>
              <a:buChar char="–"/>
            </a:pPr>
            <a:r>
              <a:rPr lang="en-AU" sz="2000">
                <a:latin typeface="Arial"/>
              </a:rPr>
              <a:t>Fourth Outline Level</a:t>
            </a:r>
            <a:endParaRPr/>
          </a:p>
          <a:p>
            <a:pPr lvl="4">
              <a:buFont typeface="Times New Roman"/>
              <a:buChar char="»"/>
            </a:pPr>
            <a:r>
              <a:rPr lang="en-AU" sz="2000">
                <a:latin typeface="Arial"/>
              </a:rPr>
              <a:t>Fifth Outline Level</a:t>
            </a:r>
            <a:endParaRPr/>
          </a:p>
          <a:p>
            <a:pPr lvl="5">
              <a:buFont typeface="Times New Roman"/>
              <a:buChar char="»"/>
            </a:pPr>
            <a:r>
              <a:rPr lang="en-AU" sz="2000">
                <a:latin typeface="Arial"/>
              </a:rPr>
              <a:t>Sixth Outline Level</a:t>
            </a:r>
            <a:endParaRPr/>
          </a:p>
          <a:p>
            <a:pPr lvl="6">
              <a:buFont typeface="Times New Roman"/>
              <a:buChar char="»"/>
            </a:pPr>
            <a:r>
              <a:rPr lang="en-AU" sz="2000">
                <a:latin typeface="Arial"/>
              </a:rPr>
              <a:t>Seventh Outline Level</a:t>
            </a:r>
            <a:endParaRPr/>
          </a:p>
        </p:txBody>
      </p:sp>
      <p:sp>
        <p:nvSpPr>
          <p:cNvPr id="1447" name="PlaceHolder 5"/>
          <p:cNvSpPr>
            <a:spLocks noGrp="1"/>
          </p:cNvSpPr>
          <p:nvPr>
            <p:ph type="sldNum"/>
          </p:nvPr>
        </p:nvSpPr>
        <p:spPr>
          <a:xfrm>
            <a:off x="6552720" y="6244920"/>
            <a:ext cx="2111400" cy="453960"/>
          </a:xfrm>
          <a:prstGeom prst="rect">
            <a:avLst/>
          </a:prstGeom>
        </p:spPr>
        <p:txBody>
          <a:bodyPr lIns="90000" rIns="90000" tIns="46800" bIns="46800"/>
          <a:p>
            <a:pPr algn="r">
              <a:lnSpc>
                <a:spcPct val="100000"/>
              </a:lnSpc>
            </a:pPr>
            <a:fld id="{8F984A40-59B7-4352-9AC8-DFE5FB02DC57}" type="slidenum">
              <a:rPr i="1" lang="en-AU" sz="1400">
                <a:solidFill>
                  <a:srgbClr val="000000"/>
                </a:solidFill>
                <a:latin typeface="Times New Roman"/>
                <a:ea typeface="Arial Unicode MS"/>
              </a:rPr>
              <a:t>&lt;number&gt;</a:t>
            </a:fld>
            <a:endParaRPr/>
          </a:p>
        </p:txBody>
      </p:sp>
    </p:spTree>
  </p:cSld>
  <p:clrMap bg1="lt1" bg2="lt2" tx1="dk1" tx2="dk2" accent1="accent1" accent2="accent2" accent3="accent3" accent4="accent4" accent5="accent5" accent6="accent6" hlink="hlink" folHlink="folHlink"/>
  <p:sldLayoutIdLst>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 id="2147484140" r:id="rId12"/>
    <p:sldLayoutId id="2147484141" r:id="rId13"/>
  </p:sldLayoutIdLst>
</p:sldMaster>
</file>

<file path=ppt/slideMasters/slideMaster39.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482" name="CustomShape 1"/>
          <p:cNvSpPr/>
          <p:nvPr/>
        </p:nvSpPr>
        <p:spPr>
          <a:xfrm>
            <a:off x="457200" y="6245280"/>
            <a:ext cx="2133720" cy="476280"/>
          </a:xfrm>
          <a:prstGeom prst="rect">
            <a:avLst/>
          </a:prstGeom>
          <a:noFill/>
          <a:ln>
            <a:noFill/>
          </a:ln>
        </p:spPr>
      </p:sp>
      <p:sp>
        <p:nvSpPr>
          <p:cNvPr id="1483" name="CustomShape 2"/>
          <p:cNvSpPr/>
          <p:nvPr/>
        </p:nvSpPr>
        <p:spPr>
          <a:xfrm>
            <a:off x="3124080" y="6245280"/>
            <a:ext cx="2895840" cy="476280"/>
          </a:xfrm>
          <a:prstGeom prst="rect">
            <a:avLst/>
          </a:prstGeom>
          <a:noFill/>
          <a:ln>
            <a:noFill/>
          </a:ln>
        </p:spPr>
      </p:sp>
      <p:sp>
        <p:nvSpPr>
          <p:cNvPr id="1484" name="PlaceHolder 3"/>
          <p:cNvSpPr>
            <a:spLocks noGrp="1"/>
          </p:cNvSpPr>
          <p:nvPr>
            <p:ph type="title"/>
          </p:nvPr>
        </p:nvSpPr>
        <p:spPr>
          <a:xfrm>
            <a:off x="457200" y="274320"/>
            <a:ext cx="8207280" cy="1120680"/>
          </a:xfrm>
          <a:prstGeom prst="rect">
            <a:avLst/>
          </a:prstGeom>
        </p:spPr>
        <p:txBody>
          <a:bodyPr lIns="90000" rIns="90000" tIns="46800" bIns="46800" anchor="ctr"/>
          <a:p>
            <a:pPr algn="ctr"/>
            <a:r>
              <a:rPr lang="en-AU" sz="4400">
                <a:latin typeface="Arial"/>
              </a:rPr>
              <a:t>Click to edit the title text format</a:t>
            </a:r>
            <a:endParaRPr/>
          </a:p>
        </p:txBody>
      </p:sp>
      <p:sp>
        <p:nvSpPr>
          <p:cNvPr id="1485" name="PlaceHolder 4"/>
          <p:cNvSpPr>
            <a:spLocks noGrp="1"/>
          </p:cNvSpPr>
          <p:nvPr>
            <p:ph type="body"/>
          </p:nvPr>
        </p:nvSpPr>
        <p:spPr>
          <a:xfrm>
            <a:off x="457200" y="1600200"/>
            <a:ext cx="8207280" cy="4503600"/>
          </a:xfrm>
          <a:prstGeom prst="rect">
            <a:avLst/>
          </a:prstGeom>
        </p:spPr>
        <p:txBody>
          <a:bodyPr lIns="90000" rIns="90000" tIns="46800" bIns="46800"/>
          <a:p>
            <a:pPr/>
            <a:r>
              <a:rPr lang="en-AU" sz="3200">
                <a:latin typeface="Arial"/>
              </a:rPr>
              <a:t>Click to edit the outline text format</a:t>
            </a:r>
            <a:endParaRPr/>
          </a:p>
          <a:p>
            <a:pPr lvl="1"/>
            <a:r>
              <a:rPr lang="en-AU" sz="2800">
                <a:latin typeface="Arial"/>
              </a:rPr>
              <a:t>Second Outline Level</a:t>
            </a:r>
            <a:endParaRPr/>
          </a:p>
          <a:p>
            <a:pPr lvl="2">
              <a:buFont typeface="Times New Roman"/>
              <a:buChar char="•"/>
            </a:pPr>
            <a:r>
              <a:rPr lang="en-AU" sz="2400">
                <a:latin typeface="Arial"/>
              </a:rPr>
              <a:t>Third Outline Level</a:t>
            </a:r>
            <a:endParaRPr/>
          </a:p>
          <a:p>
            <a:pPr lvl="3">
              <a:buFont typeface="Times New Roman"/>
              <a:buChar char="–"/>
            </a:pPr>
            <a:r>
              <a:rPr lang="en-AU" sz="2000">
                <a:latin typeface="Arial"/>
              </a:rPr>
              <a:t>Fourth Outline Level</a:t>
            </a:r>
            <a:endParaRPr/>
          </a:p>
          <a:p>
            <a:pPr lvl="4">
              <a:buFont typeface="Times New Roman"/>
              <a:buChar char="»"/>
            </a:pPr>
            <a:r>
              <a:rPr lang="en-AU" sz="2000">
                <a:latin typeface="Arial"/>
              </a:rPr>
              <a:t>Fifth Outline Level</a:t>
            </a:r>
            <a:endParaRPr/>
          </a:p>
          <a:p>
            <a:pPr lvl="5">
              <a:buFont typeface="Times New Roman"/>
              <a:buChar char="»"/>
            </a:pPr>
            <a:r>
              <a:rPr lang="en-AU" sz="2000">
                <a:latin typeface="Arial"/>
              </a:rPr>
              <a:t>Sixth Outline Level</a:t>
            </a:r>
            <a:endParaRPr/>
          </a:p>
          <a:p>
            <a:pPr lvl="6">
              <a:buFont typeface="Times New Roman"/>
              <a:buChar char="»"/>
            </a:pPr>
            <a:r>
              <a:rPr lang="en-AU" sz="2000">
                <a:latin typeface="Arial"/>
              </a:rPr>
              <a:t>Seventh Outline Level</a:t>
            </a:r>
            <a:endParaRPr/>
          </a:p>
        </p:txBody>
      </p:sp>
      <p:sp>
        <p:nvSpPr>
          <p:cNvPr id="1486" name="PlaceHolder 5"/>
          <p:cNvSpPr>
            <a:spLocks noGrp="1"/>
          </p:cNvSpPr>
          <p:nvPr>
            <p:ph type="sldNum"/>
          </p:nvPr>
        </p:nvSpPr>
        <p:spPr>
          <a:xfrm>
            <a:off x="6552720" y="6244920"/>
            <a:ext cx="2111400" cy="453960"/>
          </a:xfrm>
          <a:prstGeom prst="rect">
            <a:avLst/>
          </a:prstGeom>
        </p:spPr>
        <p:txBody>
          <a:bodyPr lIns="90000" rIns="90000" tIns="46800" bIns="46800"/>
          <a:p>
            <a:pPr algn="r">
              <a:lnSpc>
                <a:spcPct val="100000"/>
              </a:lnSpc>
            </a:pPr>
            <a:fld id="{2599B012-F51B-4BBB-990A-FBF87BC15289}" type="slidenum">
              <a:rPr i="1" lang="en-AU" sz="1400">
                <a:solidFill>
                  <a:srgbClr val="000000"/>
                </a:solidFill>
                <a:latin typeface="Times New Roman"/>
                <a:ea typeface="Arial Unicode MS"/>
              </a:rPr>
              <a:t>&lt;number&gt;</a:t>
            </a:fld>
            <a:endParaRPr/>
          </a:p>
        </p:txBody>
      </p:sp>
    </p:spTree>
  </p:cSld>
  <p:clrMap bg1="lt1" bg2="lt2" tx1="dk1" tx2="dk2" accent1="accent1" accent2="accent2" accent3="accent3" accent4="accent4" accent5="accent5" accent6="accent6" hlink="hlink" folHlink="folHlink"/>
  <p:sldLayoutIdLst>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 id="2147484153" r:id="rId12"/>
    <p:sldLayoutId id="2147484154"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17" name="PlaceHolder 1"/>
          <p:cNvSpPr>
            <a:spLocks noGrp="1"/>
          </p:cNvSpPr>
          <p:nvPr>
            <p:ph type="title"/>
          </p:nvPr>
        </p:nvSpPr>
        <p:spPr>
          <a:xfrm>
            <a:off x="456840" y="274680"/>
            <a:ext cx="8209080" cy="1122480"/>
          </a:xfrm>
          <a:prstGeom prst="rect">
            <a:avLst/>
          </a:prstGeom>
        </p:spPr>
        <p:txBody>
          <a:bodyPr lIns="90000" rIns="90000" tIns="46800" bIns="46800" anchor="ctr"/>
          <a:p>
            <a:pPr algn="ctr"/>
            <a:r>
              <a:rPr lang="en-AU" sz="4400">
                <a:latin typeface="Arial"/>
              </a:rPr>
              <a:t>Click to edit the title text format</a:t>
            </a:r>
            <a:endParaRPr/>
          </a:p>
        </p:txBody>
      </p:sp>
      <p:sp>
        <p:nvSpPr>
          <p:cNvPr id="118" name="PlaceHolder 2"/>
          <p:cNvSpPr>
            <a:spLocks noGrp="1"/>
          </p:cNvSpPr>
          <p:nvPr>
            <p:ph type="body"/>
          </p:nvPr>
        </p:nvSpPr>
        <p:spPr>
          <a:xfrm>
            <a:off x="456840" y="1599840"/>
            <a:ext cx="8209080" cy="4505400"/>
          </a:xfrm>
          <a:prstGeom prst="rect">
            <a:avLst/>
          </a:prstGeom>
        </p:spPr>
        <p:txBody>
          <a:bodyPr lIns="90000" rIns="90000" tIns="46800" bIns="46800"/>
          <a:p>
            <a:pPr/>
            <a:r>
              <a:rPr lang="en-AU" sz="3200">
                <a:latin typeface="Arial"/>
              </a:rPr>
              <a:t>Click to edit the outline text format</a:t>
            </a:r>
            <a:endParaRPr/>
          </a:p>
          <a:p>
            <a:pPr lvl="1"/>
            <a:r>
              <a:rPr lang="en-AU" sz="2800">
                <a:latin typeface="Arial"/>
              </a:rPr>
              <a:t>Second Outline Level</a:t>
            </a:r>
            <a:endParaRPr/>
          </a:p>
          <a:p>
            <a:pPr lvl="2">
              <a:buFont typeface="Times New Roman"/>
              <a:buChar char="•"/>
            </a:pPr>
            <a:r>
              <a:rPr lang="en-AU" sz="2400">
                <a:latin typeface="Arial"/>
              </a:rPr>
              <a:t>Third Outline Level</a:t>
            </a:r>
            <a:endParaRPr/>
          </a:p>
          <a:p>
            <a:pPr lvl="3">
              <a:buFont typeface="Times New Roman"/>
              <a:buChar char="–"/>
            </a:pPr>
            <a:r>
              <a:rPr lang="en-AU" sz="2000">
                <a:latin typeface="Arial"/>
              </a:rPr>
              <a:t>Fourth Outline Level</a:t>
            </a:r>
            <a:endParaRPr/>
          </a:p>
          <a:p>
            <a:pPr lvl="4">
              <a:buFont typeface="Times New Roman"/>
              <a:buChar char="»"/>
            </a:pPr>
            <a:r>
              <a:rPr lang="en-AU" sz="2000">
                <a:latin typeface="Arial"/>
              </a:rPr>
              <a:t>Fifth Outline Level</a:t>
            </a:r>
            <a:endParaRPr/>
          </a:p>
          <a:p>
            <a:pPr lvl="5">
              <a:buFont typeface="Times New Roman"/>
              <a:buChar char="»"/>
            </a:pPr>
            <a:r>
              <a:rPr lang="en-AU" sz="2000">
                <a:latin typeface="Arial"/>
              </a:rPr>
              <a:t>Sixth Outline Level</a:t>
            </a:r>
            <a:endParaRPr/>
          </a:p>
          <a:p>
            <a:pPr lvl="6">
              <a:buFont typeface="Times New Roman"/>
              <a:buChar char="»"/>
            </a:pPr>
            <a:r>
              <a:rPr lang="en-AU" sz="2000">
                <a:latin typeface="Arial"/>
              </a:rPr>
              <a:t>Seventh Outline Level</a:t>
            </a:r>
            <a:endParaRPr/>
          </a:p>
        </p:txBody>
      </p:sp>
      <p:sp>
        <p:nvSpPr>
          <p:cNvPr id="119" name="CustomShape 3"/>
          <p:cNvSpPr/>
          <p:nvPr/>
        </p:nvSpPr>
        <p:spPr>
          <a:xfrm>
            <a:off x="457200" y="6245280"/>
            <a:ext cx="2133720" cy="476280"/>
          </a:xfrm>
          <a:prstGeom prst="rect">
            <a:avLst/>
          </a:prstGeom>
          <a:noFill/>
          <a:ln>
            <a:noFill/>
          </a:ln>
        </p:spPr>
      </p:sp>
      <p:sp>
        <p:nvSpPr>
          <p:cNvPr id="120" name="CustomShape 4"/>
          <p:cNvSpPr/>
          <p:nvPr/>
        </p:nvSpPr>
        <p:spPr>
          <a:xfrm>
            <a:off x="3124080" y="6245280"/>
            <a:ext cx="2895840" cy="476280"/>
          </a:xfrm>
          <a:prstGeom prst="rect">
            <a:avLst/>
          </a:prstGeom>
          <a:noFill/>
          <a:ln>
            <a:noFill/>
          </a:ln>
        </p:spPr>
      </p:sp>
      <p:sp>
        <p:nvSpPr>
          <p:cNvPr id="121" name="PlaceHolder 5"/>
          <p:cNvSpPr>
            <a:spLocks noGrp="1"/>
          </p:cNvSpPr>
          <p:nvPr>
            <p:ph type="sldNum"/>
          </p:nvPr>
        </p:nvSpPr>
        <p:spPr>
          <a:xfrm>
            <a:off x="6553080" y="6244920"/>
            <a:ext cx="2113200" cy="455400"/>
          </a:xfrm>
          <a:prstGeom prst="rect">
            <a:avLst/>
          </a:prstGeom>
        </p:spPr>
        <p:txBody>
          <a:bodyPr lIns="90000" rIns="90000" tIns="46800" bIns="46800"/>
          <a:p>
            <a:pPr algn="r">
              <a:lnSpc>
                <a:spcPct val="100000"/>
              </a:lnSpc>
            </a:pPr>
            <a:fld id="{7850E094-5468-4723-9944-1DB6E36693EA}" type="slidenum">
              <a:rPr lang="en-US" sz="1400">
                <a:solidFill>
                  <a:srgbClr val="000000"/>
                </a:solidFill>
                <a:latin typeface="Times New Roman"/>
                <a:ea typeface="DejaVu Sans"/>
              </a:rPr>
              <a:t>&lt;number&gt;</a:t>
            </a:fld>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40.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521" name="CustomShape 1"/>
          <p:cNvSpPr/>
          <p:nvPr/>
        </p:nvSpPr>
        <p:spPr>
          <a:xfrm>
            <a:off x="457200" y="6245280"/>
            <a:ext cx="2133720" cy="476280"/>
          </a:xfrm>
          <a:prstGeom prst="rect">
            <a:avLst/>
          </a:prstGeom>
          <a:noFill/>
          <a:ln>
            <a:noFill/>
          </a:ln>
        </p:spPr>
      </p:sp>
      <p:sp>
        <p:nvSpPr>
          <p:cNvPr id="1522" name="CustomShape 2"/>
          <p:cNvSpPr/>
          <p:nvPr/>
        </p:nvSpPr>
        <p:spPr>
          <a:xfrm>
            <a:off x="3124080" y="6245280"/>
            <a:ext cx="2895840" cy="476280"/>
          </a:xfrm>
          <a:prstGeom prst="rect">
            <a:avLst/>
          </a:prstGeom>
          <a:noFill/>
          <a:ln>
            <a:noFill/>
          </a:ln>
        </p:spPr>
      </p:sp>
      <p:sp>
        <p:nvSpPr>
          <p:cNvPr id="1523" name="PlaceHolder 3"/>
          <p:cNvSpPr>
            <a:spLocks noGrp="1"/>
          </p:cNvSpPr>
          <p:nvPr>
            <p:ph type="title"/>
          </p:nvPr>
        </p:nvSpPr>
        <p:spPr>
          <a:xfrm>
            <a:off x="457200" y="274320"/>
            <a:ext cx="8207280" cy="1120680"/>
          </a:xfrm>
          <a:prstGeom prst="rect">
            <a:avLst/>
          </a:prstGeom>
        </p:spPr>
        <p:txBody>
          <a:bodyPr lIns="90000" rIns="90000" tIns="46800" bIns="46800" anchor="ctr"/>
          <a:p>
            <a:pPr algn="ctr"/>
            <a:r>
              <a:rPr lang="en-AU" sz="4400">
                <a:latin typeface="Arial"/>
              </a:rPr>
              <a:t>Click to edit the title text format</a:t>
            </a:r>
            <a:endParaRPr/>
          </a:p>
        </p:txBody>
      </p:sp>
      <p:sp>
        <p:nvSpPr>
          <p:cNvPr id="1524" name="PlaceHolder 4"/>
          <p:cNvSpPr>
            <a:spLocks noGrp="1"/>
          </p:cNvSpPr>
          <p:nvPr>
            <p:ph type="body"/>
          </p:nvPr>
        </p:nvSpPr>
        <p:spPr>
          <a:xfrm>
            <a:off x="457200" y="1600200"/>
            <a:ext cx="8207280" cy="4503600"/>
          </a:xfrm>
          <a:prstGeom prst="rect">
            <a:avLst/>
          </a:prstGeom>
        </p:spPr>
        <p:txBody>
          <a:bodyPr lIns="90000" rIns="90000" tIns="46800" bIns="46800"/>
          <a:p>
            <a:pPr/>
            <a:r>
              <a:rPr lang="en-AU" sz="3200">
                <a:latin typeface="Arial"/>
              </a:rPr>
              <a:t>Click to edit the outline text format</a:t>
            </a:r>
            <a:endParaRPr/>
          </a:p>
          <a:p>
            <a:pPr lvl="1"/>
            <a:r>
              <a:rPr lang="en-AU" sz="2800">
                <a:latin typeface="Arial"/>
              </a:rPr>
              <a:t>Second Outline Level</a:t>
            </a:r>
            <a:endParaRPr/>
          </a:p>
          <a:p>
            <a:pPr lvl="2">
              <a:buFont typeface="Times New Roman"/>
              <a:buChar char="•"/>
            </a:pPr>
            <a:r>
              <a:rPr lang="en-AU" sz="2400">
                <a:latin typeface="Arial"/>
              </a:rPr>
              <a:t>Third Outline Level</a:t>
            </a:r>
            <a:endParaRPr/>
          </a:p>
          <a:p>
            <a:pPr lvl="3">
              <a:buFont typeface="Times New Roman"/>
              <a:buChar char="–"/>
            </a:pPr>
            <a:r>
              <a:rPr lang="en-AU" sz="2000">
                <a:latin typeface="Arial"/>
              </a:rPr>
              <a:t>Fourth Outline Level</a:t>
            </a:r>
            <a:endParaRPr/>
          </a:p>
          <a:p>
            <a:pPr lvl="4">
              <a:buFont typeface="Times New Roman"/>
              <a:buChar char="»"/>
            </a:pPr>
            <a:r>
              <a:rPr lang="en-AU" sz="2000">
                <a:latin typeface="Arial"/>
              </a:rPr>
              <a:t>Fifth Outline Level</a:t>
            </a:r>
            <a:endParaRPr/>
          </a:p>
          <a:p>
            <a:pPr lvl="5">
              <a:buFont typeface="Times New Roman"/>
              <a:buChar char="»"/>
            </a:pPr>
            <a:r>
              <a:rPr lang="en-AU" sz="2000">
                <a:latin typeface="Arial"/>
              </a:rPr>
              <a:t>Sixth Outline Level</a:t>
            </a:r>
            <a:endParaRPr/>
          </a:p>
          <a:p>
            <a:pPr lvl="6">
              <a:buFont typeface="Times New Roman"/>
              <a:buChar char="»"/>
            </a:pPr>
            <a:r>
              <a:rPr lang="en-AU" sz="2000">
                <a:latin typeface="Arial"/>
              </a:rPr>
              <a:t>Seventh Outline Level</a:t>
            </a:r>
            <a:endParaRPr/>
          </a:p>
        </p:txBody>
      </p:sp>
      <p:sp>
        <p:nvSpPr>
          <p:cNvPr id="1525" name="PlaceHolder 5"/>
          <p:cNvSpPr>
            <a:spLocks noGrp="1"/>
          </p:cNvSpPr>
          <p:nvPr>
            <p:ph type="sldNum"/>
          </p:nvPr>
        </p:nvSpPr>
        <p:spPr>
          <a:xfrm>
            <a:off x="6552720" y="6244920"/>
            <a:ext cx="2111400" cy="453960"/>
          </a:xfrm>
          <a:prstGeom prst="rect">
            <a:avLst/>
          </a:prstGeom>
        </p:spPr>
        <p:txBody>
          <a:bodyPr lIns="90000" rIns="90000" tIns="46800" bIns="46800"/>
          <a:p>
            <a:pPr algn="r">
              <a:lnSpc>
                <a:spcPct val="100000"/>
              </a:lnSpc>
            </a:pPr>
            <a:fld id="{D951DBE7-818E-4BB0-A21F-C00FE3559AC2}" type="slidenum">
              <a:rPr i="1" lang="en-AU" sz="1400">
                <a:solidFill>
                  <a:srgbClr val="000000"/>
                </a:solidFill>
                <a:latin typeface="Times New Roman"/>
                <a:ea typeface="Arial Unicode MS"/>
              </a:rPr>
              <a:t>&lt;number&gt;</a:t>
            </a:fld>
            <a:endParaRPr/>
          </a:p>
        </p:txBody>
      </p:sp>
    </p:spTree>
  </p:cSld>
  <p:clrMap bg1="lt1" bg2="lt2" tx1="dk1" tx2="dk2" accent1="accent1" accent2="accent2" accent3="accent3" accent4="accent4" accent5="accent5" accent6="accent6" hlink="hlink" folHlink="folHlink"/>
  <p:sldLayoutIdLst>
    <p:sldLayoutId id="2147484156" r:id="rId2"/>
    <p:sldLayoutId id="2147484157" r:id="rId3"/>
    <p:sldLayoutId id="2147484158" r:id="rId4"/>
    <p:sldLayoutId id="2147484159" r:id="rId5"/>
    <p:sldLayoutId id="2147484160" r:id="rId6"/>
    <p:sldLayoutId id="2147484161" r:id="rId7"/>
    <p:sldLayoutId id="2147484162" r:id="rId8"/>
    <p:sldLayoutId id="2147484163" r:id="rId9"/>
    <p:sldLayoutId id="2147484164" r:id="rId10"/>
    <p:sldLayoutId id="2147484165" r:id="rId11"/>
    <p:sldLayoutId id="2147484166" r:id="rId12"/>
    <p:sldLayoutId id="2147484167" r:id="rId13"/>
  </p:sldLayoutIdLst>
</p:sldMaster>
</file>

<file path=ppt/slideMasters/slideMaster4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560" name="CustomShape 1"/>
          <p:cNvSpPr/>
          <p:nvPr/>
        </p:nvSpPr>
        <p:spPr>
          <a:xfrm>
            <a:off x="457200" y="6245280"/>
            <a:ext cx="2133720" cy="476280"/>
          </a:xfrm>
          <a:prstGeom prst="rect">
            <a:avLst/>
          </a:prstGeom>
          <a:noFill/>
          <a:ln>
            <a:noFill/>
          </a:ln>
        </p:spPr>
      </p:sp>
      <p:sp>
        <p:nvSpPr>
          <p:cNvPr id="1561" name="CustomShape 2"/>
          <p:cNvSpPr/>
          <p:nvPr/>
        </p:nvSpPr>
        <p:spPr>
          <a:xfrm>
            <a:off x="3124080" y="6245280"/>
            <a:ext cx="2895840" cy="476280"/>
          </a:xfrm>
          <a:prstGeom prst="rect">
            <a:avLst/>
          </a:prstGeom>
          <a:noFill/>
          <a:ln>
            <a:noFill/>
          </a:ln>
        </p:spPr>
      </p:sp>
      <p:sp>
        <p:nvSpPr>
          <p:cNvPr id="1562" name="PlaceHolder 3"/>
          <p:cNvSpPr>
            <a:spLocks noGrp="1"/>
          </p:cNvSpPr>
          <p:nvPr>
            <p:ph type="title"/>
          </p:nvPr>
        </p:nvSpPr>
        <p:spPr>
          <a:xfrm>
            <a:off x="457200" y="274320"/>
            <a:ext cx="8207280" cy="1120680"/>
          </a:xfrm>
          <a:prstGeom prst="rect">
            <a:avLst/>
          </a:prstGeom>
        </p:spPr>
        <p:txBody>
          <a:bodyPr lIns="90000" rIns="90000" tIns="46800" bIns="46800" anchor="ctr"/>
          <a:p>
            <a:pPr algn="ctr"/>
            <a:r>
              <a:rPr lang="en-AU" sz="4400">
                <a:latin typeface="Arial"/>
              </a:rPr>
              <a:t>Click to edit the title text format</a:t>
            </a:r>
            <a:endParaRPr/>
          </a:p>
        </p:txBody>
      </p:sp>
      <p:sp>
        <p:nvSpPr>
          <p:cNvPr id="1563" name="PlaceHolder 4"/>
          <p:cNvSpPr>
            <a:spLocks noGrp="1"/>
          </p:cNvSpPr>
          <p:nvPr>
            <p:ph type="body"/>
          </p:nvPr>
        </p:nvSpPr>
        <p:spPr>
          <a:xfrm>
            <a:off x="457200" y="1600200"/>
            <a:ext cx="8207280" cy="4503600"/>
          </a:xfrm>
          <a:prstGeom prst="rect">
            <a:avLst/>
          </a:prstGeom>
        </p:spPr>
        <p:txBody>
          <a:bodyPr lIns="90000" rIns="90000" tIns="46800" bIns="46800"/>
          <a:p>
            <a:pPr/>
            <a:r>
              <a:rPr lang="en-AU" sz="3200">
                <a:latin typeface="Arial"/>
              </a:rPr>
              <a:t>Click to edit the outline text format</a:t>
            </a:r>
            <a:endParaRPr/>
          </a:p>
          <a:p>
            <a:pPr lvl="1"/>
            <a:r>
              <a:rPr lang="en-AU" sz="2800">
                <a:latin typeface="Arial"/>
              </a:rPr>
              <a:t>Second Outline Level</a:t>
            </a:r>
            <a:endParaRPr/>
          </a:p>
          <a:p>
            <a:pPr lvl="2">
              <a:buFont typeface="Times New Roman"/>
              <a:buChar char="•"/>
            </a:pPr>
            <a:r>
              <a:rPr lang="en-AU" sz="2400">
                <a:latin typeface="Arial"/>
              </a:rPr>
              <a:t>Third Outline Level</a:t>
            </a:r>
            <a:endParaRPr/>
          </a:p>
          <a:p>
            <a:pPr lvl="3">
              <a:buFont typeface="Times New Roman"/>
              <a:buChar char="–"/>
            </a:pPr>
            <a:r>
              <a:rPr lang="en-AU" sz="2000">
                <a:latin typeface="Arial"/>
              </a:rPr>
              <a:t>Fourth Outline Level</a:t>
            </a:r>
            <a:endParaRPr/>
          </a:p>
          <a:p>
            <a:pPr lvl="4">
              <a:buFont typeface="Times New Roman"/>
              <a:buChar char="»"/>
            </a:pPr>
            <a:r>
              <a:rPr lang="en-AU" sz="2000">
                <a:latin typeface="Arial"/>
              </a:rPr>
              <a:t>Fifth Outline Level</a:t>
            </a:r>
            <a:endParaRPr/>
          </a:p>
          <a:p>
            <a:pPr lvl="5">
              <a:buFont typeface="Times New Roman"/>
              <a:buChar char="»"/>
            </a:pPr>
            <a:r>
              <a:rPr lang="en-AU" sz="2000">
                <a:latin typeface="Arial"/>
              </a:rPr>
              <a:t>Sixth Outline Level</a:t>
            </a:r>
            <a:endParaRPr/>
          </a:p>
          <a:p>
            <a:pPr lvl="6">
              <a:buFont typeface="Times New Roman"/>
              <a:buChar char="»"/>
            </a:pPr>
            <a:r>
              <a:rPr lang="en-AU" sz="2000">
                <a:latin typeface="Arial"/>
              </a:rPr>
              <a:t>Seventh Outline Level</a:t>
            </a:r>
            <a:endParaRPr/>
          </a:p>
        </p:txBody>
      </p:sp>
      <p:sp>
        <p:nvSpPr>
          <p:cNvPr id="1564" name="PlaceHolder 5"/>
          <p:cNvSpPr>
            <a:spLocks noGrp="1"/>
          </p:cNvSpPr>
          <p:nvPr>
            <p:ph type="sldNum"/>
          </p:nvPr>
        </p:nvSpPr>
        <p:spPr>
          <a:xfrm>
            <a:off x="6552720" y="6244920"/>
            <a:ext cx="2111400" cy="453960"/>
          </a:xfrm>
          <a:prstGeom prst="rect">
            <a:avLst/>
          </a:prstGeom>
        </p:spPr>
        <p:txBody>
          <a:bodyPr lIns="90000" rIns="90000" tIns="46800" bIns="46800"/>
          <a:p>
            <a:pPr algn="r">
              <a:lnSpc>
                <a:spcPct val="100000"/>
              </a:lnSpc>
            </a:pPr>
            <a:fld id="{18213D94-86C1-4237-B1B1-DF20968C7287}" type="slidenum">
              <a:rPr i="1" lang="en-AU" sz="1400">
                <a:solidFill>
                  <a:srgbClr val="000000"/>
                </a:solidFill>
                <a:latin typeface="Times New Roman"/>
                <a:ea typeface="Arial Unicode MS"/>
              </a:rPr>
              <a:t>&lt;number&gt;</a:t>
            </a:fld>
            <a:endParaRPr/>
          </a:p>
        </p:txBody>
      </p:sp>
    </p:spTree>
  </p:cSld>
  <p:clrMap bg1="lt1" bg2="lt2" tx1="dk1" tx2="dk2" accent1="accent1" accent2="accent2" accent3="accent3" accent4="accent4" accent5="accent5" accent6="accent6" hlink="hlink" folHlink="folHlink"/>
  <p:sldLayoutIdLst>
    <p:sldLayoutId id="2147484169" r:id="rId2"/>
    <p:sldLayoutId id="2147484170" r:id="rId3"/>
    <p:sldLayoutId id="2147484171" r:id="rId4"/>
    <p:sldLayoutId id="2147484172" r:id="rId5"/>
    <p:sldLayoutId id="2147484173" r:id="rId6"/>
    <p:sldLayoutId id="2147484174" r:id="rId7"/>
    <p:sldLayoutId id="2147484175" r:id="rId8"/>
    <p:sldLayoutId id="2147484176" r:id="rId9"/>
    <p:sldLayoutId id="2147484177" r:id="rId10"/>
    <p:sldLayoutId id="2147484178" r:id="rId11"/>
    <p:sldLayoutId id="2147484179" r:id="rId12"/>
    <p:sldLayoutId id="2147484180" r:id="rId13"/>
  </p:sldLayoutIdLst>
</p:sldMaster>
</file>

<file path=ppt/slideMasters/slideMaster42.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599" name="CustomShape 1"/>
          <p:cNvSpPr/>
          <p:nvPr/>
        </p:nvSpPr>
        <p:spPr>
          <a:xfrm>
            <a:off x="457200" y="6245280"/>
            <a:ext cx="2133720" cy="476280"/>
          </a:xfrm>
          <a:prstGeom prst="rect">
            <a:avLst/>
          </a:prstGeom>
          <a:noFill/>
          <a:ln>
            <a:noFill/>
          </a:ln>
        </p:spPr>
      </p:sp>
      <p:sp>
        <p:nvSpPr>
          <p:cNvPr id="1600" name="CustomShape 2"/>
          <p:cNvSpPr/>
          <p:nvPr/>
        </p:nvSpPr>
        <p:spPr>
          <a:xfrm>
            <a:off x="3124080" y="6245280"/>
            <a:ext cx="2895840" cy="476280"/>
          </a:xfrm>
          <a:prstGeom prst="rect">
            <a:avLst/>
          </a:prstGeom>
          <a:noFill/>
          <a:ln>
            <a:noFill/>
          </a:ln>
        </p:spPr>
      </p:sp>
      <p:sp>
        <p:nvSpPr>
          <p:cNvPr id="1601" name="PlaceHolder 3"/>
          <p:cNvSpPr>
            <a:spLocks noGrp="1"/>
          </p:cNvSpPr>
          <p:nvPr>
            <p:ph type="title"/>
          </p:nvPr>
        </p:nvSpPr>
        <p:spPr>
          <a:xfrm>
            <a:off x="457200" y="274320"/>
            <a:ext cx="8207280" cy="1120680"/>
          </a:xfrm>
          <a:prstGeom prst="rect">
            <a:avLst/>
          </a:prstGeom>
        </p:spPr>
        <p:txBody>
          <a:bodyPr lIns="90000" rIns="90000" tIns="46800" bIns="46800" anchor="ctr"/>
          <a:p>
            <a:pPr algn="ctr"/>
            <a:r>
              <a:rPr lang="en-AU" sz="4400">
                <a:latin typeface="Arial"/>
              </a:rPr>
              <a:t>Click to edit the title text format</a:t>
            </a:r>
            <a:endParaRPr/>
          </a:p>
        </p:txBody>
      </p:sp>
      <p:sp>
        <p:nvSpPr>
          <p:cNvPr id="1602" name="PlaceHolder 4"/>
          <p:cNvSpPr>
            <a:spLocks noGrp="1"/>
          </p:cNvSpPr>
          <p:nvPr>
            <p:ph type="body"/>
          </p:nvPr>
        </p:nvSpPr>
        <p:spPr>
          <a:xfrm>
            <a:off x="457200" y="1600200"/>
            <a:ext cx="8207280" cy="4503600"/>
          </a:xfrm>
          <a:prstGeom prst="rect">
            <a:avLst/>
          </a:prstGeom>
        </p:spPr>
        <p:txBody>
          <a:bodyPr lIns="90000" rIns="90000" tIns="46800" bIns="46800"/>
          <a:p>
            <a:pPr/>
            <a:r>
              <a:rPr lang="en-AU" sz="3200">
                <a:latin typeface="Arial"/>
              </a:rPr>
              <a:t>Click to edit the outline text format</a:t>
            </a:r>
            <a:endParaRPr/>
          </a:p>
          <a:p>
            <a:pPr lvl="1"/>
            <a:r>
              <a:rPr lang="en-AU" sz="2800">
                <a:latin typeface="Arial"/>
              </a:rPr>
              <a:t>Second Outline Level</a:t>
            </a:r>
            <a:endParaRPr/>
          </a:p>
          <a:p>
            <a:pPr lvl="2">
              <a:buFont typeface="Times New Roman"/>
              <a:buChar char="•"/>
            </a:pPr>
            <a:r>
              <a:rPr lang="en-AU" sz="2400">
                <a:latin typeface="Arial"/>
              </a:rPr>
              <a:t>Third Outline Level</a:t>
            </a:r>
            <a:endParaRPr/>
          </a:p>
          <a:p>
            <a:pPr lvl="3">
              <a:buFont typeface="Times New Roman"/>
              <a:buChar char="–"/>
            </a:pPr>
            <a:r>
              <a:rPr lang="en-AU" sz="2000">
                <a:latin typeface="Arial"/>
              </a:rPr>
              <a:t>Fourth Outline Level</a:t>
            </a:r>
            <a:endParaRPr/>
          </a:p>
          <a:p>
            <a:pPr lvl="4">
              <a:buFont typeface="Times New Roman"/>
              <a:buChar char="»"/>
            </a:pPr>
            <a:r>
              <a:rPr lang="en-AU" sz="2000">
                <a:latin typeface="Arial"/>
              </a:rPr>
              <a:t>Fifth Outline Level</a:t>
            </a:r>
            <a:endParaRPr/>
          </a:p>
          <a:p>
            <a:pPr lvl="5">
              <a:buFont typeface="Times New Roman"/>
              <a:buChar char="»"/>
            </a:pPr>
            <a:r>
              <a:rPr lang="en-AU" sz="2000">
                <a:latin typeface="Arial"/>
              </a:rPr>
              <a:t>Sixth Outline Level</a:t>
            </a:r>
            <a:endParaRPr/>
          </a:p>
          <a:p>
            <a:pPr lvl="6">
              <a:buFont typeface="Times New Roman"/>
              <a:buChar char="»"/>
            </a:pPr>
            <a:r>
              <a:rPr lang="en-AU" sz="2000">
                <a:latin typeface="Arial"/>
              </a:rPr>
              <a:t>Seventh Outline Level</a:t>
            </a:r>
            <a:endParaRPr/>
          </a:p>
        </p:txBody>
      </p:sp>
      <p:sp>
        <p:nvSpPr>
          <p:cNvPr id="1603" name="PlaceHolder 5"/>
          <p:cNvSpPr>
            <a:spLocks noGrp="1"/>
          </p:cNvSpPr>
          <p:nvPr>
            <p:ph type="sldNum"/>
          </p:nvPr>
        </p:nvSpPr>
        <p:spPr>
          <a:xfrm>
            <a:off x="6552720" y="6244920"/>
            <a:ext cx="2111400" cy="453960"/>
          </a:xfrm>
          <a:prstGeom prst="rect">
            <a:avLst/>
          </a:prstGeom>
        </p:spPr>
        <p:txBody>
          <a:bodyPr lIns="90000" rIns="90000" tIns="46800" bIns="46800"/>
          <a:p>
            <a:pPr algn="r">
              <a:lnSpc>
                <a:spcPct val="100000"/>
              </a:lnSpc>
            </a:pPr>
            <a:fld id="{1E634851-0423-40F7-9702-81543936AA8A}" type="slidenum">
              <a:rPr i="1" lang="en-AU" sz="1400">
                <a:solidFill>
                  <a:srgbClr val="000000"/>
                </a:solidFill>
                <a:latin typeface="Times New Roman"/>
                <a:ea typeface="Arial Unicode MS"/>
              </a:rPr>
              <a:t>&lt;number&gt;</a:t>
            </a:fld>
            <a:endParaRPr/>
          </a:p>
        </p:txBody>
      </p:sp>
    </p:spTree>
  </p:cSld>
  <p:clrMap bg1="lt1" bg2="lt2" tx1="dk1" tx2="dk2" accent1="accent1" accent2="accent2" accent3="accent3" accent4="accent4" accent5="accent5" accent6="accent6" hlink="hlink" folHlink="folHlink"/>
  <p:sldLayoutIdLst>
    <p:sldLayoutId id="2147484182" r:id="rId2"/>
    <p:sldLayoutId id="2147484183" r:id="rId3"/>
    <p:sldLayoutId id="2147484184" r:id="rId4"/>
    <p:sldLayoutId id="2147484185" r:id="rId5"/>
    <p:sldLayoutId id="2147484186" r:id="rId6"/>
    <p:sldLayoutId id="2147484187" r:id="rId7"/>
    <p:sldLayoutId id="2147484188" r:id="rId8"/>
    <p:sldLayoutId id="2147484189" r:id="rId9"/>
    <p:sldLayoutId id="2147484190" r:id="rId10"/>
    <p:sldLayoutId id="2147484191" r:id="rId11"/>
    <p:sldLayoutId id="2147484192" r:id="rId12"/>
    <p:sldLayoutId id="2147484193"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56" name="PlaceHolder 1"/>
          <p:cNvSpPr>
            <a:spLocks noGrp="1"/>
          </p:cNvSpPr>
          <p:nvPr>
            <p:ph type="title"/>
          </p:nvPr>
        </p:nvSpPr>
        <p:spPr>
          <a:xfrm>
            <a:off x="456840" y="274680"/>
            <a:ext cx="8209080" cy="1122480"/>
          </a:xfrm>
          <a:prstGeom prst="rect">
            <a:avLst/>
          </a:prstGeom>
        </p:spPr>
        <p:txBody>
          <a:bodyPr lIns="90000" rIns="90000" tIns="46800" bIns="46800" anchor="ctr"/>
          <a:p>
            <a:pPr algn="ctr"/>
            <a:r>
              <a:rPr lang="en-AU" sz="4400">
                <a:latin typeface="Arial"/>
              </a:rPr>
              <a:t>Click to edit the title text format</a:t>
            </a:r>
            <a:endParaRPr/>
          </a:p>
        </p:txBody>
      </p:sp>
      <p:sp>
        <p:nvSpPr>
          <p:cNvPr id="157" name="PlaceHolder 2"/>
          <p:cNvSpPr>
            <a:spLocks noGrp="1"/>
          </p:cNvSpPr>
          <p:nvPr>
            <p:ph type="body"/>
          </p:nvPr>
        </p:nvSpPr>
        <p:spPr>
          <a:xfrm>
            <a:off x="456840" y="1599840"/>
            <a:ext cx="8209080" cy="4505400"/>
          </a:xfrm>
          <a:prstGeom prst="rect">
            <a:avLst/>
          </a:prstGeom>
        </p:spPr>
        <p:txBody>
          <a:bodyPr lIns="90000" rIns="90000" tIns="46800" bIns="46800"/>
          <a:p>
            <a:pPr/>
            <a:r>
              <a:rPr lang="en-AU" sz="3200">
                <a:latin typeface="Arial"/>
              </a:rPr>
              <a:t>Click to edit the outline text format</a:t>
            </a:r>
            <a:endParaRPr/>
          </a:p>
          <a:p>
            <a:pPr lvl="1"/>
            <a:r>
              <a:rPr lang="en-AU" sz="2800">
                <a:latin typeface="Arial"/>
              </a:rPr>
              <a:t>Second Outline Level</a:t>
            </a:r>
            <a:endParaRPr/>
          </a:p>
          <a:p>
            <a:pPr lvl="2">
              <a:buFont typeface="Times New Roman"/>
              <a:buChar char="•"/>
            </a:pPr>
            <a:r>
              <a:rPr lang="en-AU" sz="2400">
                <a:latin typeface="Arial"/>
              </a:rPr>
              <a:t>Third Outline Level</a:t>
            </a:r>
            <a:endParaRPr/>
          </a:p>
          <a:p>
            <a:pPr lvl="3">
              <a:buFont typeface="Times New Roman"/>
              <a:buChar char="–"/>
            </a:pPr>
            <a:r>
              <a:rPr lang="en-AU" sz="2000">
                <a:latin typeface="Arial"/>
              </a:rPr>
              <a:t>Fourth Outline Level</a:t>
            </a:r>
            <a:endParaRPr/>
          </a:p>
          <a:p>
            <a:pPr lvl="4">
              <a:buFont typeface="Times New Roman"/>
              <a:buChar char="»"/>
            </a:pPr>
            <a:r>
              <a:rPr lang="en-AU" sz="2000">
                <a:latin typeface="Arial"/>
              </a:rPr>
              <a:t>Fifth Outline Level</a:t>
            </a:r>
            <a:endParaRPr/>
          </a:p>
          <a:p>
            <a:pPr lvl="5">
              <a:buFont typeface="Times New Roman"/>
              <a:buChar char="»"/>
            </a:pPr>
            <a:r>
              <a:rPr lang="en-AU" sz="2000">
                <a:latin typeface="Arial"/>
              </a:rPr>
              <a:t>Sixth Outline Level</a:t>
            </a:r>
            <a:endParaRPr/>
          </a:p>
          <a:p>
            <a:pPr lvl="6">
              <a:buFont typeface="Times New Roman"/>
              <a:buChar char="»"/>
            </a:pPr>
            <a:r>
              <a:rPr lang="en-AU" sz="2000">
                <a:latin typeface="Arial"/>
              </a:rPr>
              <a:t>Seventh Outline Level</a:t>
            </a:r>
            <a:endParaRPr/>
          </a:p>
        </p:txBody>
      </p:sp>
      <p:sp>
        <p:nvSpPr>
          <p:cNvPr id="158" name="CustomShape 3"/>
          <p:cNvSpPr/>
          <p:nvPr/>
        </p:nvSpPr>
        <p:spPr>
          <a:xfrm>
            <a:off x="457200" y="6245280"/>
            <a:ext cx="2133720" cy="476280"/>
          </a:xfrm>
          <a:prstGeom prst="rect">
            <a:avLst/>
          </a:prstGeom>
          <a:noFill/>
          <a:ln>
            <a:noFill/>
          </a:ln>
        </p:spPr>
      </p:sp>
      <p:sp>
        <p:nvSpPr>
          <p:cNvPr id="159" name="CustomShape 4"/>
          <p:cNvSpPr/>
          <p:nvPr/>
        </p:nvSpPr>
        <p:spPr>
          <a:xfrm>
            <a:off x="3124080" y="6245280"/>
            <a:ext cx="2895840" cy="476280"/>
          </a:xfrm>
          <a:prstGeom prst="rect">
            <a:avLst/>
          </a:prstGeom>
          <a:noFill/>
          <a:ln>
            <a:noFill/>
          </a:ln>
        </p:spPr>
      </p:sp>
      <p:sp>
        <p:nvSpPr>
          <p:cNvPr id="160" name="PlaceHolder 5"/>
          <p:cNvSpPr>
            <a:spLocks noGrp="1"/>
          </p:cNvSpPr>
          <p:nvPr>
            <p:ph type="sldNum"/>
          </p:nvPr>
        </p:nvSpPr>
        <p:spPr>
          <a:xfrm>
            <a:off x="6553080" y="6244920"/>
            <a:ext cx="2113200" cy="455400"/>
          </a:xfrm>
          <a:prstGeom prst="rect">
            <a:avLst/>
          </a:prstGeom>
        </p:spPr>
        <p:txBody>
          <a:bodyPr lIns="90000" rIns="90000" tIns="46800" bIns="46800"/>
          <a:p>
            <a:pPr algn="r">
              <a:lnSpc>
                <a:spcPct val="100000"/>
              </a:lnSpc>
            </a:pPr>
            <a:fld id="{023CFB40-4DDC-4115-925A-D0509B01E45A}" type="slidenum">
              <a:rPr lang="en-US" sz="1400">
                <a:solidFill>
                  <a:srgbClr val="000000"/>
                </a:solidFill>
                <a:latin typeface="Times New Roman"/>
                <a:ea typeface="DejaVu Sans"/>
              </a:rPr>
              <a:t>&lt;number&gt;</a:t>
            </a:fld>
            <a:endParaRPr/>
          </a:p>
        </p:txBody>
      </p:sp>
    </p:spTree>
  </p:cSld>
  <p:clrMap bg1="lt1" bg2="lt2" tx1="dk1" tx2="dk2" accent1="accent1" accent2="accent2" accent3="accent3" accent4="accent4" accent5="accent5" accent6="accent6" hlink="hlink" folHlink="folHlink"/>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95" name="PlaceHolder 1"/>
          <p:cNvSpPr>
            <a:spLocks noGrp="1"/>
          </p:cNvSpPr>
          <p:nvPr>
            <p:ph type="title"/>
          </p:nvPr>
        </p:nvSpPr>
        <p:spPr>
          <a:xfrm>
            <a:off x="456840" y="274680"/>
            <a:ext cx="8209080" cy="1122480"/>
          </a:xfrm>
          <a:prstGeom prst="rect">
            <a:avLst/>
          </a:prstGeom>
        </p:spPr>
        <p:txBody>
          <a:bodyPr lIns="90000" rIns="90000" tIns="46800" bIns="46800" anchor="ctr"/>
          <a:p>
            <a:pPr algn="ctr"/>
            <a:r>
              <a:rPr lang="en-AU" sz="4400">
                <a:latin typeface="Arial"/>
              </a:rPr>
              <a:t>Click to edit the title text format</a:t>
            </a:r>
            <a:endParaRPr/>
          </a:p>
        </p:txBody>
      </p:sp>
      <p:sp>
        <p:nvSpPr>
          <p:cNvPr id="196" name="PlaceHolder 2"/>
          <p:cNvSpPr>
            <a:spLocks noGrp="1"/>
          </p:cNvSpPr>
          <p:nvPr>
            <p:ph type="body"/>
          </p:nvPr>
        </p:nvSpPr>
        <p:spPr>
          <a:xfrm>
            <a:off x="456840" y="1599840"/>
            <a:ext cx="8209080" cy="4505400"/>
          </a:xfrm>
          <a:prstGeom prst="rect">
            <a:avLst/>
          </a:prstGeom>
        </p:spPr>
        <p:txBody>
          <a:bodyPr lIns="90000" rIns="90000" tIns="46800" bIns="46800"/>
          <a:p>
            <a:pPr/>
            <a:r>
              <a:rPr lang="en-AU" sz="3200">
                <a:latin typeface="Arial"/>
              </a:rPr>
              <a:t>Click to edit the outline text format</a:t>
            </a:r>
            <a:endParaRPr/>
          </a:p>
          <a:p>
            <a:pPr lvl="1"/>
            <a:r>
              <a:rPr lang="en-AU" sz="2800">
                <a:latin typeface="Arial"/>
              </a:rPr>
              <a:t>Second Outline Level</a:t>
            </a:r>
            <a:endParaRPr/>
          </a:p>
          <a:p>
            <a:pPr lvl="2">
              <a:buFont typeface="Times New Roman"/>
              <a:buChar char="•"/>
            </a:pPr>
            <a:r>
              <a:rPr lang="en-AU" sz="2400">
                <a:latin typeface="Arial"/>
              </a:rPr>
              <a:t>Third Outline Level</a:t>
            </a:r>
            <a:endParaRPr/>
          </a:p>
          <a:p>
            <a:pPr lvl="3">
              <a:buFont typeface="Times New Roman"/>
              <a:buChar char="–"/>
            </a:pPr>
            <a:r>
              <a:rPr lang="en-AU" sz="2000">
                <a:latin typeface="Arial"/>
              </a:rPr>
              <a:t>Fourth Outline Level</a:t>
            </a:r>
            <a:endParaRPr/>
          </a:p>
          <a:p>
            <a:pPr lvl="4">
              <a:buFont typeface="Times New Roman"/>
              <a:buChar char="»"/>
            </a:pPr>
            <a:r>
              <a:rPr lang="en-AU" sz="2000">
                <a:latin typeface="Arial"/>
              </a:rPr>
              <a:t>Fifth Outline Level</a:t>
            </a:r>
            <a:endParaRPr/>
          </a:p>
          <a:p>
            <a:pPr lvl="5">
              <a:buFont typeface="Times New Roman"/>
              <a:buChar char="»"/>
            </a:pPr>
            <a:r>
              <a:rPr lang="en-AU" sz="2000">
                <a:latin typeface="Arial"/>
              </a:rPr>
              <a:t>Sixth Outline Level</a:t>
            </a:r>
            <a:endParaRPr/>
          </a:p>
          <a:p>
            <a:pPr lvl="6">
              <a:buFont typeface="Times New Roman"/>
              <a:buChar char="»"/>
            </a:pPr>
            <a:r>
              <a:rPr lang="en-AU" sz="2000">
                <a:latin typeface="Arial"/>
              </a:rPr>
              <a:t>Seventh Outline Level</a:t>
            </a:r>
            <a:endParaRPr/>
          </a:p>
        </p:txBody>
      </p:sp>
      <p:sp>
        <p:nvSpPr>
          <p:cNvPr id="197" name="CustomShape 3"/>
          <p:cNvSpPr/>
          <p:nvPr/>
        </p:nvSpPr>
        <p:spPr>
          <a:xfrm>
            <a:off x="457200" y="6245280"/>
            <a:ext cx="2133720" cy="476280"/>
          </a:xfrm>
          <a:prstGeom prst="rect">
            <a:avLst/>
          </a:prstGeom>
          <a:noFill/>
          <a:ln>
            <a:noFill/>
          </a:ln>
        </p:spPr>
      </p:sp>
      <p:sp>
        <p:nvSpPr>
          <p:cNvPr id="198" name="CustomShape 4"/>
          <p:cNvSpPr/>
          <p:nvPr/>
        </p:nvSpPr>
        <p:spPr>
          <a:xfrm>
            <a:off x="3124080" y="6245280"/>
            <a:ext cx="2895840" cy="476280"/>
          </a:xfrm>
          <a:prstGeom prst="rect">
            <a:avLst/>
          </a:prstGeom>
          <a:noFill/>
          <a:ln>
            <a:noFill/>
          </a:ln>
        </p:spPr>
      </p:sp>
      <p:sp>
        <p:nvSpPr>
          <p:cNvPr id="199" name="PlaceHolder 5"/>
          <p:cNvSpPr>
            <a:spLocks noGrp="1"/>
          </p:cNvSpPr>
          <p:nvPr>
            <p:ph type="sldNum"/>
          </p:nvPr>
        </p:nvSpPr>
        <p:spPr>
          <a:xfrm>
            <a:off x="6553080" y="6244920"/>
            <a:ext cx="2113200" cy="455400"/>
          </a:xfrm>
          <a:prstGeom prst="rect">
            <a:avLst/>
          </a:prstGeom>
        </p:spPr>
        <p:txBody>
          <a:bodyPr lIns="90000" rIns="90000" tIns="46800" bIns="46800"/>
          <a:p>
            <a:pPr algn="r">
              <a:lnSpc>
                <a:spcPct val="100000"/>
              </a:lnSpc>
            </a:pPr>
            <a:fld id="{47786008-4356-427F-8BBD-E66DED3D6B34}" type="slidenum">
              <a:rPr lang="en-US" sz="1400">
                <a:solidFill>
                  <a:srgbClr val="000000"/>
                </a:solidFill>
                <a:latin typeface="Times New Roman"/>
                <a:ea typeface="DejaVu Sans"/>
              </a:rPr>
              <a:t>&lt;number&gt;</a:t>
            </a:fld>
            <a:endParaRPr/>
          </a:p>
        </p:txBody>
      </p:sp>
    </p:spTree>
  </p:cSld>
  <p:clrMap bg1="lt1" bg2="lt2" tx1="dk1" tx2="dk2" accent1="accent1" accent2="accent2" accent3="accent3" accent4="accent4" accent5="accent5" accent6="accent6" hlink="hlink" folHlink="folHlink"/>
  <p:sldLayoutIdLst>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234" name="PlaceHolder 1"/>
          <p:cNvSpPr>
            <a:spLocks noGrp="1"/>
          </p:cNvSpPr>
          <p:nvPr>
            <p:ph type="title"/>
          </p:nvPr>
        </p:nvSpPr>
        <p:spPr>
          <a:xfrm>
            <a:off x="456840" y="274680"/>
            <a:ext cx="8209080" cy="1122480"/>
          </a:xfrm>
          <a:prstGeom prst="rect">
            <a:avLst/>
          </a:prstGeom>
        </p:spPr>
        <p:txBody>
          <a:bodyPr lIns="90000" rIns="90000" tIns="46800" bIns="46800" anchor="ctr"/>
          <a:p>
            <a:pPr algn="ctr"/>
            <a:r>
              <a:rPr lang="en-AU" sz="4400">
                <a:latin typeface="Arial"/>
              </a:rPr>
              <a:t>Click to edit the title text format</a:t>
            </a:r>
            <a:endParaRPr/>
          </a:p>
        </p:txBody>
      </p:sp>
      <p:sp>
        <p:nvSpPr>
          <p:cNvPr id="235" name="PlaceHolder 2"/>
          <p:cNvSpPr>
            <a:spLocks noGrp="1"/>
          </p:cNvSpPr>
          <p:nvPr>
            <p:ph type="body"/>
          </p:nvPr>
        </p:nvSpPr>
        <p:spPr>
          <a:xfrm>
            <a:off x="456840" y="1599840"/>
            <a:ext cx="8209080" cy="4505400"/>
          </a:xfrm>
          <a:prstGeom prst="rect">
            <a:avLst/>
          </a:prstGeom>
        </p:spPr>
        <p:txBody>
          <a:bodyPr lIns="90000" rIns="90000" tIns="46800" bIns="46800"/>
          <a:p>
            <a:pPr/>
            <a:r>
              <a:rPr lang="en-AU" sz="3200">
                <a:latin typeface="Arial"/>
              </a:rPr>
              <a:t>Click to edit the outline text format</a:t>
            </a:r>
            <a:endParaRPr/>
          </a:p>
          <a:p>
            <a:pPr lvl="1"/>
            <a:r>
              <a:rPr lang="en-AU" sz="2800">
                <a:latin typeface="Arial"/>
              </a:rPr>
              <a:t>Second Outline Level</a:t>
            </a:r>
            <a:endParaRPr/>
          </a:p>
          <a:p>
            <a:pPr lvl="2">
              <a:buFont typeface="Times New Roman"/>
              <a:buChar char="•"/>
            </a:pPr>
            <a:r>
              <a:rPr lang="en-AU" sz="2400">
                <a:latin typeface="Arial"/>
              </a:rPr>
              <a:t>Third Outline Level</a:t>
            </a:r>
            <a:endParaRPr/>
          </a:p>
          <a:p>
            <a:pPr lvl="3">
              <a:buFont typeface="Times New Roman"/>
              <a:buChar char="–"/>
            </a:pPr>
            <a:r>
              <a:rPr lang="en-AU" sz="2000">
                <a:latin typeface="Arial"/>
              </a:rPr>
              <a:t>Fourth Outline Level</a:t>
            </a:r>
            <a:endParaRPr/>
          </a:p>
          <a:p>
            <a:pPr lvl="4">
              <a:buFont typeface="Times New Roman"/>
              <a:buChar char="»"/>
            </a:pPr>
            <a:r>
              <a:rPr lang="en-AU" sz="2000">
                <a:latin typeface="Arial"/>
              </a:rPr>
              <a:t>Fifth Outline Level</a:t>
            </a:r>
            <a:endParaRPr/>
          </a:p>
          <a:p>
            <a:pPr lvl="5">
              <a:buFont typeface="Times New Roman"/>
              <a:buChar char="»"/>
            </a:pPr>
            <a:r>
              <a:rPr lang="en-AU" sz="2000">
                <a:latin typeface="Arial"/>
              </a:rPr>
              <a:t>Sixth Outline Level</a:t>
            </a:r>
            <a:endParaRPr/>
          </a:p>
          <a:p>
            <a:pPr lvl="6">
              <a:buFont typeface="Times New Roman"/>
              <a:buChar char="»"/>
            </a:pPr>
            <a:r>
              <a:rPr lang="en-AU" sz="2000">
                <a:latin typeface="Arial"/>
              </a:rPr>
              <a:t>Seventh Outline Level</a:t>
            </a:r>
            <a:endParaRPr/>
          </a:p>
        </p:txBody>
      </p:sp>
      <p:sp>
        <p:nvSpPr>
          <p:cNvPr id="236" name="CustomShape 3"/>
          <p:cNvSpPr/>
          <p:nvPr/>
        </p:nvSpPr>
        <p:spPr>
          <a:xfrm>
            <a:off x="457200" y="6245280"/>
            <a:ext cx="2133720" cy="476280"/>
          </a:xfrm>
          <a:prstGeom prst="rect">
            <a:avLst/>
          </a:prstGeom>
          <a:noFill/>
          <a:ln>
            <a:noFill/>
          </a:ln>
        </p:spPr>
      </p:sp>
      <p:sp>
        <p:nvSpPr>
          <p:cNvPr id="237" name="CustomShape 4"/>
          <p:cNvSpPr/>
          <p:nvPr/>
        </p:nvSpPr>
        <p:spPr>
          <a:xfrm>
            <a:off x="3124080" y="6245280"/>
            <a:ext cx="2895840" cy="476280"/>
          </a:xfrm>
          <a:prstGeom prst="rect">
            <a:avLst/>
          </a:prstGeom>
          <a:noFill/>
          <a:ln>
            <a:noFill/>
          </a:ln>
        </p:spPr>
      </p:sp>
      <p:sp>
        <p:nvSpPr>
          <p:cNvPr id="238" name="PlaceHolder 5"/>
          <p:cNvSpPr>
            <a:spLocks noGrp="1"/>
          </p:cNvSpPr>
          <p:nvPr>
            <p:ph type="sldNum"/>
          </p:nvPr>
        </p:nvSpPr>
        <p:spPr>
          <a:xfrm>
            <a:off x="6553080" y="6244920"/>
            <a:ext cx="2113200" cy="455400"/>
          </a:xfrm>
          <a:prstGeom prst="rect">
            <a:avLst/>
          </a:prstGeom>
        </p:spPr>
        <p:txBody>
          <a:bodyPr lIns="90000" rIns="90000" tIns="46800" bIns="46800"/>
          <a:p>
            <a:pPr algn="r">
              <a:lnSpc>
                <a:spcPct val="100000"/>
              </a:lnSpc>
            </a:pPr>
            <a:fld id="{05F04C44-7AD0-44E8-88EF-C1E035E5A474}" type="slidenum">
              <a:rPr lang="en-US" sz="1400">
                <a:solidFill>
                  <a:srgbClr val="000000"/>
                </a:solidFill>
                <a:latin typeface="Times New Roman"/>
                <a:ea typeface="DejaVu Sans"/>
              </a:rPr>
              <a:t>&lt;number&gt;</a:t>
            </a:fld>
            <a:endParaRPr/>
          </a:p>
        </p:txBody>
      </p:sp>
    </p:spTree>
  </p:cSld>
  <p:clrMap bg1="lt1" bg2="lt2" tx1="dk1" tx2="dk2" accent1="accent1" accent2="accent2" accent3="accent3" accent4="accent4" accent5="accent5" accent6="accent6" hlink="hlink" folHlink="folHlink"/>
  <p:sldLayoutIdLst>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273" name="PlaceHolder 1"/>
          <p:cNvSpPr>
            <a:spLocks noGrp="1"/>
          </p:cNvSpPr>
          <p:nvPr>
            <p:ph type="title"/>
          </p:nvPr>
        </p:nvSpPr>
        <p:spPr>
          <a:xfrm>
            <a:off x="456840" y="274680"/>
            <a:ext cx="8209080" cy="1122480"/>
          </a:xfrm>
          <a:prstGeom prst="rect">
            <a:avLst/>
          </a:prstGeom>
        </p:spPr>
        <p:txBody>
          <a:bodyPr lIns="90000" rIns="90000" tIns="46800" bIns="46800" anchor="ctr"/>
          <a:p>
            <a:pPr algn="ctr"/>
            <a:r>
              <a:rPr lang="en-AU" sz="4400">
                <a:latin typeface="Arial"/>
              </a:rPr>
              <a:t>Click to edit the title text format</a:t>
            </a:r>
            <a:endParaRPr/>
          </a:p>
        </p:txBody>
      </p:sp>
      <p:sp>
        <p:nvSpPr>
          <p:cNvPr id="274" name="PlaceHolder 2"/>
          <p:cNvSpPr>
            <a:spLocks noGrp="1"/>
          </p:cNvSpPr>
          <p:nvPr>
            <p:ph type="body"/>
          </p:nvPr>
        </p:nvSpPr>
        <p:spPr>
          <a:xfrm>
            <a:off x="456840" y="1599840"/>
            <a:ext cx="8209080" cy="4505400"/>
          </a:xfrm>
          <a:prstGeom prst="rect">
            <a:avLst/>
          </a:prstGeom>
        </p:spPr>
        <p:txBody>
          <a:bodyPr lIns="90000" rIns="90000" tIns="46800" bIns="46800"/>
          <a:p>
            <a:pPr/>
            <a:r>
              <a:rPr lang="en-AU" sz="3200">
                <a:latin typeface="Arial"/>
              </a:rPr>
              <a:t>Click to edit the outline text format</a:t>
            </a:r>
            <a:endParaRPr/>
          </a:p>
          <a:p>
            <a:pPr lvl="1"/>
            <a:r>
              <a:rPr lang="en-AU" sz="2800">
                <a:latin typeface="Arial"/>
              </a:rPr>
              <a:t>Second Outline Level</a:t>
            </a:r>
            <a:endParaRPr/>
          </a:p>
          <a:p>
            <a:pPr lvl="2">
              <a:buFont typeface="Times New Roman"/>
              <a:buChar char="•"/>
            </a:pPr>
            <a:r>
              <a:rPr lang="en-AU" sz="2400">
                <a:latin typeface="Arial"/>
              </a:rPr>
              <a:t>Third Outline Level</a:t>
            </a:r>
            <a:endParaRPr/>
          </a:p>
          <a:p>
            <a:pPr lvl="3">
              <a:buFont typeface="Times New Roman"/>
              <a:buChar char="–"/>
            </a:pPr>
            <a:r>
              <a:rPr lang="en-AU" sz="2000">
                <a:latin typeface="Arial"/>
              </a:rPr>
              <a:t>Fourth Outline Level</a:t>
            </a:r>
            <a:endParaRPr/>
          </a:p>
          <a:p>
            <a:pPr lvl="4">
              <a:buFont typeface="Times New Roman"/>
              <a:buChar char="»"/>
            </a:pPr>
            <a:r>
              <a:rPr lang="en-AU" sz="2000">
                <a:latin typeface="Arial"/>
              </a:rPr>
              <a:t>Fifth Outline Level</a:t>
            </a:r>
            <a:endParaRPr/>
          </a:p>
          <a:p>
            <a:pPr lvl="5">
              <a:buFont typeface="Times New Roman"/>
              <a:buChar char="»"/>
            </a:pPr>
            <a:r>
              <a:rPr lang="en-AU" sz="2000">
                <a:latin typeface="Arial"/>
              </a:rPr>
              <a:t>Sixth Outline Level</a:t>
            </a:r>
            <a:endParaRPr/>
          </a:p>
          <a:p>
            <a:pPr lvl="6">
              <a:buFont typeface="Times New Roman"/>
              <a:buChar char="»"/>
            </a:pPr>
            <a:r>
              <a:rPr lang="en-AU" sz="2000">
                <a:latin typeface="Arial"/>
              </a:rPr>
              <a:t>Seventh Outline Level</a:t>
            </a:r>
            <a:endParaRPr/>
          </a:p>
        </p:txBody>
      </p:sp>
      <p:sp>
        <p:nvSpPr>
          <p:cNvPr id="275" name="CustomShape 3"/>
          <p:cNvSpPr/>
          <p:nvPr/>
        </p:nvSpPr>
        <p:spPr>
          <a:xfrm>
            <a:off x="457200" y="6245280"/>
            <a:ext cx="2133720" cy="476280"/>
          </a:xfrm>
          <a:prstGeom prst="rect">
            <a:avLst/>
          </a:prstGeom>
          <a:noFill/>
          <a:ln>
            <a:noFill/>
          </a:ln>
        </p:spPr>
      </p:sp>
      <p:sp>
        <p:nvSpPr>
          <p:cNvPr id="276" name="CustomShape 4"/>
          <p:cNvSpPr/>
          <p:nvPr/>
        </p:nvSpPr>
        <p:spPr>
          <a:xfrm>
            <a:off x="3124080" y="6245280"/>
            <a:ext cx="2895840" cy="476280"/>
          </a:xfrm>
          <a:prstGeom prst="rect">
            <a:avLst/>
          </a:prstGeom>
          <a:noFill/>
          <a:ln>
            <a:noFill/>
          </a:ln>
        </p:spPr>
      </p:sp>
      <p:sp>
        <p:nvSpPr>
          <p:cNvPr id="277" name="PlaceHolder 5"/>
          <p:cNvSpPr>
            <a:spLocks noGrp="1"/>
          </p:cNvSpPr>
          <p:nvPr>
            <p:ph type="sldNum"/>
          </p:nvPr>
        </p:nvSpPr>
        <p:spPr>
          <a:xfrm>
            <a:off x="6553080" y="6244920"/>
            <a:ext cx="2113200" cy="455400"/>
          </a:xfrm>
          <a:prstGeom prst="rect">
            <a:avLst/>
          </a:prstGeom>
        </p:spPr>
        <p:txBody>
          <a:bodyPr lIns="90000" rIns="90000" tIns="46800" bIns="46800"/>
          <a:p>
            <a:pPr algn="r">
              <a:lnSpc>
                <a:spcPct val="100000"/>
              </a:lnSpc>
            </a:pPr>
            <a:fld id="{476B3F4C-F7B7-4E3D-936E-60C571D371CC}" type="slidenum">
              <a:rPr lang="en-US" sz="1400">
                <a:solidFill>
                  <a:srgbClr val="000000"/>
                </a:solidFill>
                <a:latin typeface="Times New Roman"/>
                <a:ea typeface="DejaVu Sans"/>
              </a:rPr>
              <a:t>&lt;number&gt;</a:t>
            </a:fld>
            <a:endParaRPr/>
          </a:p>
        </p:txBody>
      </p:sp>
    </p:spTree>
  </p:cSld>
  <p:clrMap bg1="lt1" bg2="lt2" tx1="dk1" tx2="dk2" accent1="accent1" accent2="accent2" accent3="accent3" accent4="accent4" accent5="accent5" accent6="accent6" hlink="hlink" folHlink="folHlink"/>
  <p:sldLayoutIdLst>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312" name="PlaceHolder 1"/>
          <p:cNvSpPr>
            <a:spLocks noGrp="1"/>
          </p:cNvSpPr>
          <p:nvPr>
            <p:ph type="title"/>
          </p:nvPr>
        </p:nvSpPr>
        <p:spPr>
          <a:xfrm>
            <a:off x="457200" y="274320"/>
            <a:ext cx="8207280" cy="1120680"/>
          </a:xfrm>
          <a:prstGeom prst="rect">
            <a:avLst/>
          </a:prstGeom>
        </p:spPr>
        <p:txBody>
          <a:bodyPr lIns="90000" rIns="90000" tIns="46800" bIns="46800" anchor="ctr"/>
          <a:p>
            <a:pPr algn="ctr"/>
            <a:r>
              <a:rPr lang="en-AU" sz="4400">
                <a:latin typeface="Arial"/>
              </a:rPr>
              <a:t>Click to edit the title text format</a:t>
            </a:r>
            <a:endParaRPr/>
          </a:p>
        </p:txBody>
      </p:sp>
      <p:sp>
        <p:nvSpPr>
          <p:cNvPr id="313" name="PlaceHolder 2"/>
          <p:cNvSpPr>
            <a:spLocks noGrp="1"/>
          </p:cNvSpPr>
          <p:nvPr>
            <p:ph type="body"/>
          </p:nvPr>
        </p:nvSpPr>
        <p:spPr>
          <a:xfrm>
            <a:off x="457200" y="1600200"/>
            <a:ext cx="8207280" cy="4503600"/>
          </a:xfrm>
          <a:prstGeom prst="rect">
            <a:avLst/>
          </a:prstGeom>
        </p:spPr>
        <p:txBody>
          <a:bodyPr lIns="90000" rIns="90000" tIns="46800" bIns="46800"/>
          <a:p>
            <a:pPr/>
            <a:r>
              <a:rPr lang="en-AU" sz="3200">
                <a:latin typeface="Arial"/>
              </a:rPr>
              <a:t>Click to edit the outline text format</a:t>
            </a:r>
            <a:endParaRPr/>
          </a:p>
          <a:p>
            <a:pPr lvl="1"/>
            <a:r>
              <a:rPr lang="en-AU" sz="2800">
                <a:latin typeface="Arial"/>
              </a:rPr>
              <a:t>Second Outline Level</a:t>
            </a:r>
            <a:endParaRPr/>
          </a:p>
          <a:p>
            <a:pPr lvl="2">
              <a:buFont typeface="Times New Roman"/>
              <a:buChar char="•"/>
            </a:pPr>
            <a:r>
              <a:rPr lang="en-AU" sz="2400">
                <a:latin typeface="Arial"/>
              </a:rPr>
              <a:t>Third Outline Level</a:t>
            </a:r>
            <a:endParaRPr/>
          </a:p>
          <a:p>
            <a:pPr lvl="3">
              <a:buFont typeface="Times New Roman"/>
              <a:buChar char="–"/>
            </a:pPr>
            <a:r>
              <a:rPr lang="en-AU" sz="2000">
                <a:latin typeface="Arial"/>
              </a:rPr>
              <a:t>Fourth Outline Level</a:t>
            </a:r>
            <a:endParaRPr/>
          </a:p>
          <a:p>
            <a:pPr lvl="4">
              <a:buFont typeface="Times New Roman"/>
              <a:buChar char="»"/>
            </a:pPr>
            <a:r>
              <a:rPr lang="en-AU" sz="2000">
                <a:latin typeface="Arial"/>
              </a:rPr>
              <a:t>Fifth Outline Level</a:t>
            </a:r>
            <a:endParaRPr/>
          </a:p>
          <a:p>
            <a:pPr lvl="5">
              <a:buFont typeface="Times New Roman"/>
              <a:buChar char="»"/>
            </a:pPr>
            <a:r>
              <a:rPr lang="en-AU" sz="2000">
                <a:latin typeface="Arial"/>
              </a:rPr>
              <a:t>Sixth Outline Level</a:t>
            </a:r>
            <a:endParaRPr/>
          </a:p>
          <a:p>
            <a:pPr lvl="6">
              <a:buFont typeface="Times New Roman"/>
              <a:buChar char="»"/>
            </a:pPr>
            <a:r>
              <a:rPr lang="en-AU" sz="2000">
                <a:latin typeface="Arial"/>
              </a:rPr>
              <a:t>Seventh Outline Level</a:t>
            </a:r>
            <a:endParaRPr/>
          </a:p>
        </p:txBody>
      </p:sp>
      <p:sp>
        <p:nvSpPr>
          <p:cNvPr id="314" name="CustomShape 3"/>
          <p:cNvSpPr/>
          <p:nvPr/>
        </p:nvSpPr>
        <p:spPr>
          <a:xfrm>
            <a:off x="457200" y="6245280"/>
            <a:ext cx="2133720" cy="476280"/>
          </a:xfrm>
          <a:prstGeom prst="rect">
            <a:avLst/>
          </a:prstGeom>
          <a:noFill/>
          <a:ln>
            <a:noFill/>
          </a:ln>
        </p:spPr>
      </p:sp>
      <p:sp>
        <p:nvSpPr>
          <p:cNvPr id="315" name="CustomShape 4"/>
          <p:cNvSpPr/>
          <p:nvPr/>
        </p:nvSpPr>
        <p:spPr>
          <a:xfrm>
            <a:off x="3124080" y="6245280"/>
            <a:ext cx="2895840" cy="476280"/>
          </a:xfrm>
          <a:prstGeom prst="rect">
            <a:avLst/>
          </a:prstGeom>
          <a:noFill/>
          <a:ln>
            <a:noFill/>
          </a:ln>
        </p:spPr>
      </p:sp>
      <p:sp>
        <p:nvSpPr>
          <p:cNvPr id="316" name="PlaceHolder 5"/>
          <p:cNvSpPr>
            <a:spLocks noGrp="1"/>
          </p:cNvSpPr>
          <p:nvPr>
            <p:ph type="sldNum"/>
          </p:nvPr>
        </p:nvSpPr>
        <p:spPr>
          <a:xfrm>
            <a:off x="6552720" y="6244920"/>
            <a:ext cx="2111400" cy="453960"/>
          </a:xfrm>
          <a:prstGeom prst="rect">
            <a:avLst/>
          </a:prstGeom>
        </p:spPr>
        <p:txBody>
          <a:bodyPr lIns="90000" rIns="90000" tIns="46800" bIns="46800"/>
          <a:p>
            <a:pPr algn="r">
              <a:lnSpc>
                <a:spcPct val="100000"/>
              </a:lnSpc>
            </a:pPr>
            <a:fld id="{D67E095E-B1C9-4F6D-9172-878246AD70B0}" type="slidenum">
              <a:rPr lang="en-AU" sz="1400">
                <a:solidFill>
                  <a:srgbClr val="000000"/>
                </a:solidFill>
                <a:latin typeface="Times New Roman"/>
                <a:ea typeface="Arial Unicode MS"/>
              </a:rPr>
              <a:t>&lt;number&gt;</a:t>
            </a:fld>
            <a:endParaRPr/>
          </a:p>
        </p:txBody>
      </p:sp>
    </p:spTree>
  </p:cSld>
  <p:clrMap bg1="lt1" bg2="lt2" tx1="dk1" tx2="dk2" accent1="accent1" accent2="accent2" accent3="accent3" accent4="accent4" accent5="accent5" accent6="accent6" hlink="hlink" folHlink="folHlink"/>
  <p:sldLayoutIdLst>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81.xml"/><Relationship Id="rId2"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81.xml"/><Relationship Id="rId2" Type="http://schemas.openxmlformats.org/officeDocument/2006/relationships/notesSlide" Target="../notesSlides/notesSlide28.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81.xml"/><Relationship Id="rId2" Type="http://schemas.openxmlformats.org/officeDocument/2006/relationships/notesSlide" Target="../notesSlides/notesSlide29.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81.xml"/><Relationship Id="rId2" Type="http://schemas.openxmlformats.org/officeDocument/2006/relationships/notesSlide" Target="../notesSlides/notesSlide30.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657" name="CustomShape 1"/>
          <p:cNvSpPr/>
          <p:nvPr/>
        </p:nvSpPr>
        <p:spPr>
          <a:xfrm>
            <a:off x="2303280" y="2520000"/>
            <a:ext cx="4392720" cy="1368360"/>
          </a:xfrm>
          <a:prstGeom prst="rect">
            <a:avLst/>
          </a:prstGeom>
          <a:noFill/>
          <a:ln>
            <a:noFill/>
          </a:ln>
        </p:spPr>
        <p:txBody>
          <a:bodyPr anchor="ctr"/>
          <a:p>
            <a:pPr algn="ctr">
              <a:lnSpc>
                <a:spcPct val="100000"/>
              </a:lnSpc>
            </a:pPr>
            <a:r>
              <a:rPr b="1" i="1" lang="en-US" sz="4000">
                <a:solidFill>
                  <a:srgbClr val="000000"/>
                </a:solidFill>
                <a:latin typeface="Comic Sans MS"/>
              </a:rPr>
              <a:t>Liturgy of the Word with Holy Communion</a:t>
            </a:r>
            <a:endParaRPr/>
          </a:p>
          <a:p>
            <a:pPr algn="ctr">
              <a:lnSpc>
                <a:spcPct val="100000"/>
              </a:lnSpc>
            </a:pPr>
            <a:r>
              <a:rPr b="1" i="1" lang="en-US" sz="4000">
                <a:solidFill>
                  <a:srgbClr val="000000"/>
                </a:solidFill>
                <a:latin typeface="Comic Sans MS"/>
              </a:rPr>
              <a:t>Week … of Ordinary Time</a:t>
            </a:r>
            <a:endParaRPr/>
          </a:p>
        </p:txBody>
      </p:sp>
      <p:sp>
        <p:nvSpPr>
          <p:cNvPr id="1658" name="CustomShape 2"/>
          <p:cNvSpPr/>
          <p:nvPr/>
        </p:nvSpPr>
        <p:spPr>
          <a:xfrm>
            <a:off x="270000" y="5732640"/>
            <a:ext cx="9467640" cy="1752480"/>
          </a:xfrm>
          <a:prstGeom prst="rect">
            <a:avLst/>
          </a:prstGeom>
          <a:noFill/>
          <a:ln>
            <a:noFill/>
          </a:ln>
        </p:spPr>
        <p:txBody>
          <a:bodyPr/>
          <a:p>
            <a:pPr/>
            <a:endParaRPr/>
          </a:p>
          <a:p>
            <a:pPr/>
            <a:endParaRPr/>
          </a:p>
        </p:txBody>
      </p:sp>
    </p:spTree>
  </p:cSld>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666" name="CustomShape 1"/>
          <p:cNvSpPr/>
          <p:nvPr/>
        </p:nvSpPr>
        <p:spPr>
          <a:xfrm>
            <a:off x="990720" y="762120"/>
            <a:ext cx="7467480" cy="4969800"/>
          </a:xfrm>
          <a:prstGeom prst="rect">
            <a:avLst/>
          </a:prstGeom>
          <a:noFill/>
          <a:ln>
            <a:noFill/>
          </a:ln>
        </p:spPr>
        <p:txBody>
          <a:bodyPr lIns="90000" rIns="90000" tIns="46800" bIns="46800"/>
          <a:p>
            <a:pPr algn="ctr"/>
            <a:r>
              <a:rPr b="1" lang="en-AU" sz="4000">
                <a:solidFill>
                  <a:srgbClr val="000000"/>
                </a:solidFill>
                <a:latin typeface="Arial"/>
                <a:ea typeface="Arial"/>
              </a:rPr>
              <a:t>For you alone are the Holy One, </a:t>
            </a:r>
            <a:endParaRPr/>
          </a:p>
          <a:p>
            <a:pPr algn="ctr"/>
            <a:r>
              <a:rPr b="1" lang="en-AU" sz="4000">
                <a:solidFill>
                  <a:srgbClr val="000000"/>
                </a:solidFill>
                <a:latin typeface="Arial"/>
                <a:ea typeface="Arial"/>
              </a:rPr>
              <a:t>you alone are the Lord, </a:t>
            </a:r>
            <a:endParaRPr/>
          </a:p>
          <a:p>
            <a:pPr algn="ctr"/>
            <a:r>
              <a:rPr b="1" lang="en-AU" sz="4000">
                <a:solidFill>
                  <a:srgbClr val="000000"/>
                </a:solidFill>
                <a:latin typeface="Arial"/>
                <a:ea typeface="Arial"/>
              </a:rPr>
              <a:t>you alone are the Most High, Jesus Christ, </a:t>
            </a:r>
            <a:endParaRPr/>
          </a:p>
          <a:p>
            <a:pPr algn="ctr"/>
            <a:r>
              <a:rPr b="1" lang="en-AU" sz="4000">
                <a:solidFill>
                  <a:srgbClr val="000000"/>
                </a:solidFill>
                <a:latin typeface="Arial"/>
                <a:ea typeface="Arial"/>
              </a:rPr>
              <a:t>with the Holy Spirit, </a:t>
            </a:r>
            <a:endParaRPr/>
          </a:p>
          <a:p>
            <a:pPr algn="ctr"/>
            <a:r>
              <a:rPr b="1" lang="en-AU" sz="4000">
                <a:solidFill>
                  <a:srgbClr val="000000"/>
                </a:solidFill>
                <a:latin typeface="Arial"/>
                <a:ea typeface="Arial"/>
              </a:rPr>
              <a:t>in the glory of God the Father.   Amen.</a:t>
            </a:r>
            <a:endParaRPr/>
          </a:p>
        </p:txBody>
      </p:sp>
    </p:spTree>
  </p:cSld>
  <p:timing>
    <p:tnLst>
      <p:par>
        <p:cTn id="19" dur="indefinite" restart="never" nodeType="tmRoot">
          <p:childTnLst>
            <p:seq>
              <p:cTn id="20" dur="indefinite"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Tree>
  </p:cSld>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667" name="CustomShape 1"/>
          <p:cNvSpPr/>
          <p:nvPr/>
        </p:nvSpPr>
        <p:spPr>
          <a:xfrm>
            <a:off x="792000" y="1303200"/>
            <a:ext cx="7415280" cy="1922400"/>
          </a:xfrm>
          <a:prstGeom prst="rect">
            <a:avLst/>
          </a:prstGeom>
          <a:noFill/>
          <a:ln>
            <a:noFill/>
          </a:ln>
        </p:spPr>
        <p:txBody>
          <a:bodyPr lIns="90000" rIns="90000" tIns="46800" bIns="46800"/>
          <a:p>
            <a:pPr algn="ctr"/>
            <a:r>
              <a:rPr b="1" lang="en-US" sz="4000">
                <a:solidFill>
                  <a:srgbClr val="000000"/>
                </a:solidFill>
                <a:latin typeface="Arial"/>
              </a:rPr>
              <a:t>(Responsorial Psalm): Find the response for the week (from Missal)</a:t>
            </a:r>
            <a:endParaRPr/>
          </a:p>
        </p:txBody>
      </p:sp>
    </p:spTree>
  </p:cSld>
  <p:timing>
    <p:tnLst>
      <p:par>
        <p:cTn id="23" dur="indefinite" restart="never" nodeType="tmRoot">
          <p:childTnLst>
            <p:seq>
              <p:cTn id="24" dur="indefinite"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Tree>
  </p:cSld>
  <p:timing>
    <p:tnLst>
      <p:par>
        <p:cTn id="25" dur="indefinite" restart="never" nodeType="tmRoot">
          <p:childTnLst>
            <p:seq>
              <p:cTn id="26"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668" name="CustomShape 1"/>
          <p:cNvSpPr/>
          <p:nvPr/>
        </p:nvSpPr>
        <p:spPr>
          <a:xfrm>
            <a:off x="468360" y="1125360"/>
            <a:ext cx="8209080" cy="702000"/>
          </a:xfrm>
          <a:prstGeom prst="rect">
            <a:avLst/>
          </a:prstGeom>
          <a:noFill/>
          <a:ln>
            <a:noFill/>
          </a:ln>
        </p:spPr>
      </p:sp>
      <p:sp>
        <p:nvSpPr>
          <p:cNvPr id="1669" name="CustomShape 2"/>
          <p:cNvSpPr/>
          <p:nvPr/>
        </p:nvSpPr>
        <p:spPr>
          <a:xfrm>
            <a:off x="503280" y="919440"/>
            <a:ext cx="8174160" cy="6431760"/>
          </a:xfrm>
          <a:prstGeom prst="rect">
            <a:avLst/>
          </a:prstGeom>
          <a:noFill/>
          <a:ln>
            <a:noFill/>
          </a:ln>
        </p:spPr>
        <p:txBody>
          <a:bodyPr lIns="90000" rIns="90000" tIns="46800" bIns="46800" anchor="ctr"/>
          <a:p>
            <a:pPr algn="ctr">
              <a:lnSpc>
                <a:spcPct val="100000"/>
              </a:lnSpc>
            </a:pPr>
            <a:endParaRPr/>
          </a:p>
          <a:p>
            <a:pPr algn="ctr">
              <a:lnSpc>
                <a:spcPct val="100000"/>
              </a:lnSpc>
            </a:pPr>
            <a:r>
              <a:rPr b="1" lang="en-US" sz="3200">
                <a:solidFill>
                  <a:srgbClr val="004a4a"/>
                </a:solidFill>
                <a:latin typeface="comic"/>
              </a:rPr>
              <a:t>Alleluia, Alleluia!</a:t>
            </a:r>
            <a:endParaRPr/>
          </a:p>
          <a:p>
            <a:pPr algn="ctr">
              <a:lnSpc>
                <a:spcPct val="100000"/>
              </a:lnSpc>
            </a:pPr>
            <a:endParaRPr/>
          </a:p>
          <a:p>
            <a:pPr algn="ctr">
              <a:lnSpc>
                <a:spcPct val="100000"/>
              </a:lnSpc>
            </a:pPr>
            <a:r>
              <a:rPr b="1" lang="en-US" sz="4000">
                <a:solidFill>
                  <a:srgbClr val="000000"/>
                </a:solidFill>
                <a:latin typeface="Comic Sans MS"/>
              </a:rPr>
              <a:t>Find the Alleluia verse for the week (Missal)</a:t>
            </a:r>
            <a:endParaRPr/>
          </a:p>
          <a:p>
            <a:pPr algn="ctr">
              <a:lnSpc>
                <a:spcPct val="100000"/>
              </a:lnSpc>
            </a:pPr>
            <a:endParaRPr/>
          </a:p>
          <a:p>
            <a:pPr algn="ctr">
              <a:lnSpc>
                <a:spcPct val="100000"/>
              </a:lnSpc>
            </a:pPr>
            <a:endParaRPr/>
          </a:p>
          <a:p>
            <a:pPr algn="ctr">
              <a:lnSpc>
                <a:spcPct val="100000"/>
              </a:lnSpc>
            </a:pPr>
            <a:r>
              <a:rPr b="1" lang="en-US" sz="3200">
                <a:solidFill>
                  <a:srgbClr val="004a4a"/>
                </a:solidFill>
                <a:latin typeface="comic"/>
              </a:rPr>
              <a:t>Alleluia!</a:t>
            </a:r>
            <a:endParaRPr/>
          </a:p>
          <a:p>
            <a:pPr algn="ctr">
              <a:lnSpc>
                <a:spcPct val="100000"/>
              </a:lnSpc>
            </a:pPr>
            <a:endParaRPr/>
          </a:p>
          <a:p>
            <a:pPr>
              <a:lnSpc>
                <a:spcPct val="100000"/>
              </a:lnSpc>
            </a:pPr>
            <a:endParaRPr/>
          </a:p>
          <a:p>
            <a:pPr algn="ctr">
              <a:lnSpc>
                <a:spcPct val="100000"/>
              </a:lnSpc>
            </a:pPr>
            <a:endParaRPr/>
          </a:p>
        </p:txBody>
      </p:sp>
    </p:spTree>
  </p:cSld>
  <p:timing>
    <p:tnLst>
      <p:par>
        <p:cTn id="27" dur="indefinite" restart="never" nodeType="tmRoot">
          <p:childTnLst>
            <p:seq>
              <p:cTn id="28" dur="indefinite"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670" name="CustomShape 1"/>
          <p:cNvSpPr/>
          <p:nvPr/>
        </p:nvSpPr>
        <p:spPr>
          <a:xfrm>
            <a:off x="914400" y="517680"/>
            <a:ext cx="7467480" cy="5122800"/>
          </a:xfrm>
          <a:prstGeom prst="rect">
            <a:avLst/>
          </a:prstGeom>
          <a:noFill/>
          <a:ln>
            <a:noFill/>
          </a:ln>
        </p:spPr>
        <p:txBody>
          <a:bodyPr lIns="90000" rIns="90000" tIns="46800" bIns="46800"/>
          <a:p>
            <a:pPr/>
            <a:r>
              <a:rPr b="1" lang="en-AU">
                <a:solidFill>
                  <a:srgbClr val="000000"/>
                </a:solidFill>
                <a:latin typeface="Arial"/>
                <a:ea typeface="Arial"/>
              </a:rPr>
              <a:t>Gospel</a:t>
            </a:r>
            <a:endParaRPr/>
          </a:p>
          <a:p>
            <a:pPr/>
            <a:endParaRPr/>
          </a:p>
          <a:p>
            <a:pPr/>
            <a:endParaRPr/>
          </a:p>
          <a:p>
            <a:pPr/>
            <a:endParaRPr/>
          </a:p>
          <a:p>
            <a:pPr/>
            <a:r>
              <a:rPr b="1" i="1" lang="en-AU" sz="2400">
                <a:solidFill>
                  <a:srgbClr val="000000"/>
                </a:solidFill>
                <a:latin typeface="Arial"/>
                <a:ea typeface="Arial"/>
              </a:rPr>
              <a:t>Leader: A reading from....</a:t>
            </a:r>
            <a:endParaRPr/>
          </a:p>
          <a:p>
            <a:pPr/>
            <a:r>
              <a:rPr b="1" i="1" lang="en-AU" sz="2400">
                <a:solidFill>
                  <a:srgbClr val="000000"/>
                </a:solidFill>
                <a:latin typeface="Arial"/>
                <a:ea typeface="Arial"/>
              </a:rPr>
              <a:t>Response</a:t>
            </a:r>
            <a:r>
              <a:rPr b="1" lang="en-AU">
                <a:solidFill>
                  <a:srgbClr val="000000"/>
                </a:solidFill>
                <a:latin typeface="Arial"/>
                <a:ea typeface="Arial"/>
              </a:rPr>
              <a:t>: </a:t>
            </a:r>
            <a:r>
              <a:rPr b="1" lang="en-AU">
                <a:solidFill>
                  <a:srgbClr val="000000"/>
                </a:solidFill>
                <a:latin typeface="Arial"/>
                <a:ea typeface="Arial"/>
              </a:rPr>
              <a:t>	</a:t>
            </a:r>
            <a:r>
              <a:rPr b="1" lang="en-AU" sz="4000">
                <a:solidFill>
                  <a:srgbClr val="000000"/>
                </a:solidFill>
                <a:latin typeface="Arial"/>
                <a:ea typeface="Arial"/>
              </a:rPr>
              <a:t>Glory to you, O Lord.</a:t>
            </a:r>
            <a:endParaRPr/>
          </a:p>
          <a:p>
            <a:pPr/>
            <a:endParaRPr/>
          </a:p>
          <a:p>
            <a:pPr/>
            <a:endParaRPr/>
          </a:p>
          <a:p>
            <a:pPr/>
            <a:r>
              <a:rPr b="1" i="1" lang="en-AU" sz="2400">
                <a:solidFill>
                  <a:srgbClr val="000000"/>
                </a:solidFill>
                <a:latin typeface="Arial"/>
                <a:ea typeface="Arial"/>
              </a:rPr>
              <a:t>(At the end:)</a:t>
            </a:r>
            <a:endParaRPr/>
          </a:p>
          <a:p>
            <a:pPr/>
            <a:endParaRPr/>
          </a:p>
          <a:p>
            <a:pPr/>
            <a:r>
              <a:rPr b="1" i="1" lang="en-AU" sz="2400">
                <a:solidFill>
                  <a:srgbClr val="000000"/>
                </a:solidFill>
                <a:latin typeface="Arial"/>
                <a:ea typeface="Arial"/>
              </a:rPr>
              <a:t>Priest: The Gospel of the Lord.</a:t>
            </a:r>
            <a:endParaRPr/>
          </a:p>
          <a:p>
            <a:pPr/>
            <a:r>
              <a:rPr b="1" lang="en-AU" sz="2400">
                <a:solidFill>
                  <a:srgbClr val="000000"/>
                </a:solidFill>
                <a:latin typeface="Arial"/>
                <a:ea typeface="Arial"/>
              </a:rPr>
              <a:t>Response: </a:t>
            </a:r>
            <a:r>
              <a:rPr b="1" lang="en-AU" sz="2400">
                <a:solidFill>
                  <a:srgbClr val="000000"/>
                </a:solidFill>
                <a:latin typeface="Arial"/>
                <a:ea typeface="Arial"/>
              </a:rPr>
              <a:t>	</a:t>
            </a:r>
            <a:r>
              <a:rPr b="1" lang="en-AU" sz="4000">
                <a:solidFill>
                  <a:srgbClr val="000000"/>
                </a:solidFill>
                <a:latin typeface="Arial"/>
                <a:ea typeface="Arial"/>
              </a:rPr>
              <a:t>Praise to you, Lord </a:t>
            </a:r>
            <a:endParaRPr/>
          </a:p>
          <a:p>
            <a:pPr/>
            <a:r>
              <a:rPr b="1" lang="en-AU" sz="4000">
                <a:solidFill>
                  <a:srgbClr val="000000"/>
                </a:solidFill>
                <a:latin typeface="Arial"/>
                <a:ea typeface="Arial"/>
              </a:rPr>
              <a:t>	</a:t>
            </a:r>
            <a:r>
              <a:rPr b="1" lang="en-AU" sz="4000">
                <a:solidFill>
                  <a:srgbClr val="000000"/>
                </a:solidFill>
                <a:latin typeface="Arial"/>
                <a:ea typeface="Arial"/>
              </a:rPr>
              <a:t>	</a:t>
            </a:r>
            <a:r>
              <a:rPr b="1" lang="en-AU" sz="4000">
                <a:solidFill>
                  <a:srgbClr val="000000"/>
                </a:solidFill>
                <a:latin typeface="Arial"/>
                <a:ea typeface="Arial"/>
              </a:rPr>
              <a:t>Jesus Christ.</a:t>
            </a:r>
            <a:endParaRPr/>
          </a:p>
        </p:txBody>
      </p:sp>
    </p:spTree>
  </p:cSld>
  <p:timing>
    <p:tnLst>
      <p:par>
        <p:cTn id="29" dur="indefinite" restart="never" nodeType="tmRoot">
          <p:childTnLst>
            <p:seq>
              <p:cTn id="30" dur="indefinite"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Tree>
  </p:cSld>
  <p:timing>
    <p:tnLst>
      <p:par>
        <p:cTn id="31" dur="indefinite" restart="never" nodeType="tmRoot">
          <p:childTnLst>
            <p:seq>
              <p:cTn id="32"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671" name="CustomShape 1"/>
          <p:cNvSpPr/>
          <p:nvPr/>
        </p:nvSpPr>
        <p:spPr>
          <a:xfrm>
            <a:off x="838080" y="857160"/>
            <a:ext cx="7467840" cy="4055760"/>
          </a:xfrm>
          <a:prstGeom prst="rect">
            <a:avLst/>
          </a:prstGeom>
          <a:noFill/>
          <a:ln>
            <a:noFill/>
          </a:ln>
        </p:spPr>
        <p:txBody>
          <a:bodyPr lIns="90000" rIns="90000" tIns="46800" bIns="46800" anchor="ctr"/>
          <a:p>
            <a:pPr/>
            <a:r>
              <a:rPr b="1" lang="en-AU" sz="2000" u="sng">
                <a:solidFill>
                  <a:srgbClr val="000000"/>
                </a:solidFill>
                <a:latin typeface="Arial"/>
                <a:ea typeface="Calibri"/>
              </a:rPr>
              <a:t>APOSTLE’S CREED</a:t>
            </a:r>
            <a:endParaRPr/>
          </a:p>
          <a:p>
            <a:pPr/>
            <a:endParaRPr/>
          </a:p>
          <a:p>
            <a:pPr algn="ctr"/>
            <a:r>
              <a:rPr b="1" lang="en-AU" sz="4000">
                <a:solidFill>
                  <a:srgbClr val="000000"/>
                </a:solidFill>
                <a:latin typeface="Arial"/>
                <a:ea typeface="Calibri"/>
              </a:rPr>
              <a:t>I believe in God, </a:t>
            </a:r>
            <a:endParaRPr/>
          </a:p>
          <a:p>
            <a:pPr algn="ctr"/>
            <a:r>
              <a:rPr b="1" lang="en-AU" sz="4000">
                <a:solidFill>
                  <a:srgbClr val="000000"/>
                </a:solidFill>
                <a:latin typeface="Arial"/>
                <a:ea typeface="Calibri"/>
              </a:rPr>
              <a:t>the Father almighty, </a:t>
            </a:r>
            <a:endParaRPr/>
          </a:p>
          <a:p>
            <a:pPr algn="ctr"/>
            <a:r>
              <a:rPr b="1" lang="en-AU" sz="4000">
                <a:solidFill>
                  <a:srgbClr val="000000"/>
                </a:solidFill>
                <a:latin typeface="Arial"/>
                <a:ea typeface="Calibri"/>
              </a:rPr>
              <a:t>Creator of heaven and earth,</a:t>
            </a:r>
            <a:endParaRPr/>
          </a:p>
          <a:p>
            <a:pPr algn="ctr"/>
            <a:r>
              <a:rPr b="1" lang="en-AU" sz="4000">
                <a:solidFill>
                  <a:srgbClr val="000000"/>
                </a:solidFill>
                <a:latin typeface="Arial"/>
                <a:ea typeface="Calibri"/>
              </a:rPr>
              <a:t>and in Jesus Christ, his only Son, our Lord, </a:t>
            </a:r>
            <a:endParaRPr/>
          </a:p>
        </p:txBody>
      </p:sp>
    </p:spTree>
  </p:cSld>
  <p:timing>
    <p:tnLst>
      <p:par>
        <p:cTn id="33" dur="indefinite" restart="never" nodeType="tmRoot">
          <p:childTnLst>
            <p:seq>
              <p:cTn id="34" dur="indefinite"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672" name="CustomShape 1"/>
          <p:cNvSpPr/>
          <p:nvPr/>
        </p:nvSpPr>
        <p:spPr>
          <a:xfrm>
            <a:off x="685800" y="1295280"/>
            <a:ext cx="7543800" cy="2897640"/>
          </a:xfrm>
          <a:prstGeom prst="rect">
            <a:avLst/>
          </a:prstGeom>
          <a:noFill/>
          <a:ln>
            <a:noFill/>
          </a:ln>
        </p:spPr>
        <p:txBody>
          <a:bodyPr lIns="90000" rIns="90000" tIns="46800" bIns="46800"/>
          <a:p>
            <a:pPr/>
            <a:r>
              <a:rPr b="1" i="1" lang="en-AU" sz="2400">
                <a:solidFill>
                  <a:srgbClr val="000000"/>
                </a:solidFill>
                <a:latin typeface="Arial"/>
                <a:ea typeface="Arial"/>
              </a:rPr>
              <a:t>(All bow during this sentence)</a:t>
            </a:r>
            <a:endParaRPr/>
          </a:p>
          <a:p>
            <a:pPr/>
            <a:endParaRPr/>
          </a:p>
          <a:p>
            <a:pPr algn="ctr"/>
            <a:r>
              <a:rPr b="1" lang="en-AU" sz="4000">
                <a:solidFill>
                  <a:srgbClr val="000000"/>
                </a:solidFill>
                <a:latin typeface="Arial"/>
                <a:ea typeface="Arial"/>
              </a:rPr>
              <a:t>who was conceived by the Holy Spirit, </a:t>
            </a:r>
            <a:endParaRPr/>
          </a:p>
          <a:p>
            <a:pPr algn="ctr"/>
            <a:r>
              <a:rPr b="1" lang="en-AU" sz="4000">
                <a:solidFill>
                  <a:srgbClr val="000000"/>
                </a:solidFill>
                <a:latin typeface="Arial"/>
                <a:ea typeface="Arial"/>
              </a:rPr>
              <a:t>born of the Virgin Mary, </a:t>
            </a:r>
            <a:endParaRPr/>
          </a:p>
        </p:txBody>
      </p:sp>
    </p:spTree>
  </p:cSld>
  <p:timing>
    <p:tnLst>
      <p:par>
        <p:cTn id="35" dur="indefinite" restart="never" nodeType="tmRoot">
          <p:childTnLst>
            <p:seq>
              <p:cTn id="36" dur="indefinite"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673" name="CustomShape 1"/>
          <p:cNvSpPr/>
          <p:nvPr/>
        </p:nvSpPr>
        <p:spPr>
          <a:xfrm>
            <a:off x="685800" y="1371600"/>
            <a:ext cx="7772400" cy="3750840"/>
          </a:xfrm>
          <a:prstGeom prst="rect">
            <a:avLst/>
          </a:prstGeom>
          <a:noFill/>
          <a:ln>
            <a:noFill/>
          </a:ln>
        </p:spPr>
        <p:txBody>
          <a:bodyPr lIns="90000" rIns="90000" tIns="46800" bIns="46800"/>
          <a:p>
            <a:pPr algn="ctr"/>
            <a:r>
              <a:rPr b="1" lang="en-AU" sz="4000">
                <a:solidFill>
                  <a:srgbClr val="000000"/>
                </a:solidFill>
                <a:latin typeface="Arial"/>
                <a:ea typeface="Arial"/>
              </a:rPr>
              <a:t>suffered under Pontius Pilate, </a:t>
            </a:r>
            <a:endParaRPr/>
          </a:p>
          <a:p>
            <a:pPr algn="ctr"/>
            <a:r>
              <a:rPr b="1" lang="en-AU" sz="4000">
                <a:solidFill>
                  <a:srgbClr val="000000"/>
                </a:solidFill>
                <a:latin typeface="Arial"/>
                <a:ea typeface="Arial"/>
              </a:rPr>
              <a:t>was crucified, died and was buried;</a:t>
            </a:r>
            <a:endParaRPr/>
          </a:p>
          <a:p>
            <a:pPr algn="ctr"/>
            <a:r>
              <a:rPr b="1" lang="en-AU" sz="4000">
                <a:solidFill>
                  <a:srgbClr val="000000"/>
                </a:solidFill>
                <a:latin typeface="Arial"/>
                <a:ea typeface="Arial"/>
              </a:rPr>
              <a:t>he descended into hell; </a:t>
            </a:r>
            <a:endParaRPr/>
          </a:p>
          <a:p>
            <a:pPr algn="ctr"/>
            <a:r>
              <a:rPr b="1" lang="en-AU" sz="4000">
                <a:solidFill>
                  <a:srgbClr val="000000"/>
                </a:solidFill>
                <a:latin typeface="Arial"/>
                <a:ea typeface="Arial"/>
              </a:rPr>
              <a:t>on the third day he rose again from the dead; </a:t>
            </a:r>
            <a:endParaRPr/>
          </a:p>
        </p:txBody>
      </p:sp>
    </p:spTree>
  </p:cSld>
  <p:timing>
    <p:tnLst>
      <p:par>
        <p:cTn id="37" dur="indefinite" restart="never" nodeType="tmRoot">
          <p:childTnLst>
            <p:seq>
              <p:cTn id="38" dur="indefinite"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659" name="CustomShape 1"/>
          <p:cNvSpPr/>
          <p:nvPr/>
        </p:nvSpPr>
        <p:spPr>
          <a:xfrm>
            <a:off x="2374920" y="2592360"/>
            <a:ext cx="4392720" cy="1368360"/>
          </a:xfrm>
          <a:prstGeom prst="rect">
            <a:avLst/>
          </a:prstGeom>
          <a:noFill/>
          <a:ln>
            <a:noFill/>
          </a:ln>
        </p:spPr>
        <p:txBody>
          <a:bodyPr anchor="ctr"/>
          <a:p>
            <a:pPr algn="ctr">
              <a:lnSpc>
                <a:spcPct val="100000"/>
              </a:lnSpc>
            </a:pPr>
            <a:r>
              <a:rPr b="1" i="1" lang="en-US" sz="4000">
                <a:solidFill>
                  <a:srgbClr val="000000"/>
                </a:solidFill>
                <a:latin typeface="Comic Sans MS"/>
              </a:rPr>
              <a:t>Opening Song</a:t>
            </a:r>
            <a:endParaRPr/>
          </a:p>
        </p:txBody>
      </p:sp>
      <p:sp>
        <p:nvSpPr>
          <p:cNvPr id="1660" name="CustomShape 2"/>
          <p:cNvSpPr/>
          <p:nvPr/>
        </p:nvSpPr>
        <p:spPr>
          <a:xfrm>
            <a:off x="270000" y="5732640"/>
            <a:ext cx="9467640" cy="1752480"/>
          </a:xfrm>
          <a:prstGeom prst="rect">
            <a:avLst/>
          </a:prstGeom>
          <a:noFill/>
          <a:ln>
            <a:noFill/>
          </a:ln>
        </p:spPr>
        <p:txBody>
          <a:bodyPr/>
          <a:p>
            <a:pPr/>
            <a:endParaRPr/>
          </a:p>
          <a:p>
            <a:pPr/>
            <a:endParaRPr/>
          </a:p>
        </p:txBody>
      </p:sp>
    </p:spTree>
  </p:cSld>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674" name="CustomShape 1"/>
          <p:cNvSpPr/>
          <p:nvPr/>
        </p:nvSpPr>
        <p:spPr>
          <a:xfrm>
            <a:off x="792000" y="1827360"/>
            <a:ext cx="7696440" cy="3141360"/>
          </a:xfrm>
          <a:prstGeom prst="rect">
            <a:avLst/>
          </a:prstGeom>
          <a:noFill/>
          <a:ln>
            <a:noFill/>
          </a:ln>
        </p:spPr>
        <p:txBody>
          <a:bodyPr lIns="90000" rIns="90000" tIns="46800" bIns="46800"/>
          <a:p>
            <a:pPr algn="ctr"/>
            <a:r>
              <a:rPr b="1" lang="en-AU" sz="4000">
                <a:solidFill>
                  <a:srgbClr val="000000"/>
                </a:solidFill>
                <a:latin typeface="Arial"/>
                <a:ea typeface="Arial"/>
              </a:rPr>
              <a:t>he ascended into heaven, </a:t>
            </a:r>
            <a:endParaRPr/>
          </a:p>
          <a:p>
            <a:pPr algn="ctr"/>
            <a:r>
              <a:rPr b="1" lang="en-AU" sz="4000">
                <a:solidFill>
                  <a:srgbClr val="000000"/>
                </a:solidFill>
                <a:latin typeface="Arial"/>
                <a:ea typeface="Arial"/>
              </a:rPr>
              <a:t>and is seated at the right hand of God the Father almighty; </a:t>
            </a:r>
            <a:endParaRPr/>
          </a:p>
          <a:p>
            <a:pPr algn="ctr"/>
            <a:r>
              <a:rPr b="1" lang="en-AU" sz="4000">
                <a:solidFill>
                  <a:srgbClr val="000000"/>
                </a:solidFill>
                <a:latin typeface="Arial"/>
                <a:ea typeface="Arial"/>
              </a:rPr>
              <a:t>from there he will come to judge the living and the dead. </a:t>
            </a:r>
            <a:endParaRPr/>
          </a:p>
        </p:txBody>
      </p:sp>
    </p:spTree>
  </p:cSld>
  <p:timing>
    <p:tnLst>
      <p:par>
        <p:cTn id="39" dur="indefinite" restart="never" nodeType="tmRoot">
          <p:childTnLst>
            <p:seq>
              <p:cTn id="40" dur="indefinite"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675" name="CustomShape 1"/>
          <p:cNvSpPr/>
          <p:nvPr/>
        </p:nvSpPr>
        <p:spPr>
          <a:xfrm>
            <a:off x="762120" y="1143000"/>
            <a:ext cx="7696080" cy="4360320"/>
          </a:xfrm>
          <a:prstGeom prst="rect">
            <a:avLst/>
          </a:prstGeom>
          <a:noFill/>
          <a:ln>
            <a:noFill/>
          </a:ln>
        </p:spPr>
        <p:txBody>
          <a:bodyPr lIns="90000" rIns="90000" tIns="46800" bIns="46800"/>
          <a:p>
            <a:pPr algn="ctr"/>
            <a:r>
              <a:rPr b="1" lang="en-AU" sz="4000">
                <a:solidFill>
                  <a:srgbClr val="000000"/>
                </a:solidFill>
                <a:latin typeface="Arial"/>
                <a:ea typeface="Arial"/>
              </a:rPr>
              <a:t>I believe in the Holy Spirit, </a:t>
            </a:r>
            <a:endParaRPr/>
          </a:p>
          <a:p>
            <a:pPr algn="ctr"/>
            <a:r>
              <a:rPr b="1" lang="en-AU" sz="4000">
                <a:solidFill>
                  <a:srgbClr val="000000"/>
                </a:solidFill>
                <a:latin typeface="Arial"/>
                <a:ea typeface="Arial"/>
              </a:rPr>
              <a:t>the holy catholic Church, </a:t>
            </a:r>
            <a:endParaRPr/>
          </a:p>
          <a:p>
            <a:pPr algn="ctr"/>
            <a:r>
              <a:rPr b="1" lang="en-AU" sz="4000">
                <a:solidFill>
                  <a:srgbClr val="000000"/>
                </a:solidFill>
                <a:latin typeface="Arial"/>
                <a:ea typeface="Arial"/>
              </a:rPr>
              <a:t>the communion of saints, </a:t>
            </a:r>
            <a:endParaRPr/>
          </a:p>
          <a:p>
            <a:pPr algn="ctr"/>
            <a:r>
              <a:rPr b="1" lang="en-AU" sz="4000">
                <a:solidFill>
                  <a:srgbClr val="000000"/>
                </a:solidFill>
                <a:latin typeface="Arial"/>
                <a:ea typeface="Arial"/>
              </a:rPr>
              <a:t>the forgiveness of sins, </a:t>
            </a:r>
            <a:endParaRPr/>
          </a:p>
          <a:p>
            <a:pPr algn="ctr"/>
            <a:r>
              <a:rPr b="1" lang="en-AU" sz="4000">
                <a:solidFill>
                  <a:srgbClr val="000000"/>
                </a:solidFill>
                <a:latin typeface="Arial"/>
                <a:ea typeface="Arial"/>
              </a:rPr>
              <a:t>the resurrection of the body, and life everlasting.   </a:t>
            </a:r>
            <a:endParaRPr/>
          </a:p>
          <a:p>
            <a:pPr algn="ctr"/>
            <a:r>
              <a:rPr b="1" lang="en-AU" sz="4000">
                <a:solidFill>
                  <a:srgbClr val="000000"/>
                </a:solidFill>
                <a:latin typeface="Arial"/>
                <a:ea typeface="Arial"/>
              </a:rPr>
              <a:t>Amen.</a:t>
            </a:r>
            <a:endParaRPr/>
          </a:p>
        </p:txBody>
      </p:sp>
    </p:spTree>
  </p:cSld>
  <p:timing>
    <p:tnLst>
      <p:par>
        <p:cTn id="41" dur="indefinite" restart="never" nodeType="tmRoot">
          <p:childTnLst>
            <p:seq>
              <p:cTn id="42" dur="indefinite"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Tree>
  </p:cSld>
  <p:timing>
    <p:tnLst>
      <p:par>
        <p:cTn id="43" dur="indefinite" restart="never" nodeType="tmRoot">
          <p:childTnLst>
            <p:seq>
              <p:cTn id="44" nodeType="mainSeq"/>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676" name="CustomShape 1"/>
          <p:cNvSpPr/>
          <p:nvPr/>
        </p:nvSpPr>
        <p:spPr>
          <a:xfrm>
            <a:off x="2987640" y="1557360"/>
            <a:ext cx="184320" cy="366840"/>
          </a:xfrm>
          <a:prstGeom prst="rect">
            <a:avLst/>
          </a:prstGeom>
          <a:noFill/>
          <a:ln>
            <a:noFill/>
          </a:ln>
        </p:spPr>
      </p:sp>
      <p:sp>
        <p:nvSpPr>
          <p:cNvPr id="1677" name="CustomShape 2"/>
          <p:cNvSpPr/>
          <p:nvPr/>
        </p:nvSpPr>
        <p:spPr>
          <a:xfrm>
            <a:off x="1656000" y="1821240"/>
            <a:ext cx="5832360" cy="2714760"/>
          </a:xfrm>
          <a:prstGeom prst="rect">
            <a:avLst/>
          </a:prstGeom>
          <a:noFill/>
          <a:ln>
            <a:noFill/>
          </a:ln>
        </p:spPr>
        <p:txBody>
          <a:bodyPr lIns="90000" rIns="90000" tIns="46800" bIns="46800"/>
          <a:p>
            <a:pPr algn="ctr">
              <a:lnSpc>
                <a:spcPct val="100000"/>
              </a:lnSpc>
            </a:pPr>
            <a:r>
              <a:rPr b="1" lang="en-US" sz="3200">
                <a:solidFill>
                  <a:srgbClr val="000000"/>
                </a:solidFill>
                <a:latin typeface="Comic Sans MS"/>
              </a:rPr>
              <a:t>(Prayers of the Faithful)</a:t>
            </a:r>
            <a:endParaRPr/>
          </a:p>
          <a:p>
            <a:pPr algn="ctr">
              <a:lnSpc>
                <a:spcPct val="100000"/>
              </a:lnSpc>
            </a:pPr>
            <a:r>
              <a:rPr b="1" lang="en-US" sz="5400">
                <a:solidFill>
                  <a:srgbClr val="000000"/>
                </a:solidFill>
                <a:latin typeface="Comic Sans MS"/>
              </a:rPr>
              <a:t>Lord hear our prayer. </a:t>
            </a:r>
            <a:endParaRPr/>
          </a:p>
          <a:p>
            <a:pPr algn="ctr">
              <a:lnSpc>
                <a:spcPct val="100000"/>
              </a:lnSpc>
            </a:pPr>
            <a:endParaRPr/>
          </a:p>
        </p:txBody>
      </p:sp>
    </p:spTree>
  </p:cSld>
  <p:timing>
    <p:tnLst>
      <p:par>
        <p:cTn id="45" dur="indefinite" restart="never" nodeType="tmRoot">
          <p:childTnLst>
            <p:seq>
              <p:cTn id="46" dur="indefinite" nodeType="mainSeq"/>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Tree>
  </p:cSld>
  <p:timing>
    <p:tnLst>
      <p:par>
        <p:cTn id="47" dur="indefinite" restart="never" nodeType="tmRoot">
          <p:childTnLst>
            <p:seq>
              <p:cTn id="48" nodeType="mainSeq"/>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678" name="CustomShape 1"/>
          <p:cNvSpPr/>
          <p:nvPr/>
        </p:nvSpPr>
        <p:spPr>
          <a:xfrm>
            <a:off x="2374920" y="2592360"/>
            <a:ext cx="4392720" cy="1368360"/>
          </a:xfrm>
          <a:prstGeom prst="rect">
            <a:avLst/>
          </a:prstGeom>
          <a:noFill/>
          <a:ln>
            <a:noFill/>
          </a:ln>
        </p:spPr>
        <p:txBody>
          <a:bodyPr anchor="ctr"/>
          <a:p>
            <a:pPr algn="ctr">
              <a:lnSpc>
                <a:spcPct val="100000"/>
              </a:lnSpc>
            </a:pPr>
            <a:r>
              <a:rPr b="1" i="1" lang="en-US" sz="4000">
                <a:solidFill>
                  <a:srgbClr val="000000"/>
                </a:solidFill>
                <a:latin typeface="Comic Sans MS"/>
              </a:rPr>
              <a:t>Song during collection</a:t>
            </a:r>
            <a:endParaRPr/>
          </a:p>
        </p:txBody>
      </p:sp>
      <p:sp>
        <p:nvSpPr>
          <p:cNvPr id="1679" name="CustomShape 2"/>
          <p:cNvSpPr/>
          <p:nvPr/>
        </p:nvSpPr>
        <p:spPr>
          <a:xfrm>
            <a:off x="270000" y="5732640"/>
            <a:ext cx="9467640" cy="1752480"/>
          </a:xfrm>
          <a:prstGeom prst="rect">
            <a:avLst/>
          </a:prstGeom>
          <a:noFill/>
          <a:ln>
            <a:noFill/>
          </a:ln>
        </p:spPr>
        <p:txBody>
          <a:bodyPr/>
          <a:p>
            <a:pPr/>
            <a:endParaRPr/>
          </a:p>
          <a:p>
            <a:pPr/>
            <a:endParaRPr/>
          </a:p>
        </p:txBody>
      </p:sp>
    </p:spTree>
  </p:cSld>
  <p:timing>
    <p:tnLst>
      <p:par>
        <p:cTn id="49" dur="indefinite" restart="never" nodeType="tmRoot">
          <p:childTnLst>
            <p:seq>
              <p:cTn id="50" dur="indefinite" nodeType="mainSeq"/>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Tree>
  </p:cSld>
  <p:timing>
    <p:tnLst>
      <p:par>
        <p:cTn id="51" dur="indefinite" restart="never" nodeType="tmRoot">
          <p:childTnLst>
            <p:seq>
              <p:cTn id="52" nodeType="mainSeq"/>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680" name="CustomShape 1"/>
          <p:cNvSpPr/>
          <p:nvPr/>
        </p:nvSpPr>
        <p:spPr>
          <a:xfrm>
            <a:off x="720000" y="1368000"/>
            <a:ext cx="7575480" cy="4482720"/>
          </a:xfrm>
          <a:prstGeom prst="rect">
            <a:avLst/>
          </a:prstGeom>
          <a:noFill/>
          <a:ln>
            <a:noFill/>
          </a:ln>
        </p:spPr>
        <p:txBody>
          <a:bodyPr lIns="90000" rIns="90000" tIns="46800" bIns="46800"/>
          <a:p>
            <a:pPr/>
            <a:r>
              <a:rPr b="1" lang="en-AU" sz="2400">
                <a:solidFill>
                  <a:srgbClr val="000000"/>
                </a:solidFill>
                <a:latin typeface="Arial"/>
                <a:ea typeface="Arial"/>
              </a:rPr>
              <a:t>Proclamation of Praise</a:t>
            </a:r>
            <a:endParaRPr/>
          </a:p>
          <a:p>
            <a:pPr/>
            <a:endParaRPr/>
          </a:p>
          <a:p>
            <a:pPr/>
            <a:r>
              <a:rPr lang="en-AU" sz="4000">
                <a:solidFill>
                  <a:srgbClr val="000000"/>
                </a:solidFill>
                <a:latin typeface="Arial"/>
                <a:ea typeface="Arial"/>
              </a:rPr>
              <a:t>Leader: ...we voice our praise and say:</a:t>
            </a:r>
            <a:endParaRPr/>
          </a:p>
          <a:p>
            <a:pPr/>
            <a:endParaRPr/>
          </a:p>
          <a:p>
            <a:pPr/>
            <a:r>
              <a:rPr b="1" lang="en-AU" sz="6000">
                <a:solidFill>
                  <a:srgbClr val="000000"/>
                </a:solidFill>
                <a:latin typeface="Arial"/>
                <a:ea typeface="Arial"/>
              </a:rPr>
              <a:t>It is good to give you thanks, O Lord.</a:t>
            </a:r>
            <a:endParaRPr/>
          </a:p>
        </p:txBody>
      </p:sp>
    </p:spTree>
  </p:cSld>
  <p:timing>
    <p:tnLst>
      <p:par>
        <p:cTn id="53" dur="indefinite" restart="never" nodeType="tmRoot">
          <p:childTnLst>
            <p:seq>
              <p:cTn id="54" dur="indefinite" nodeType="mainSeq"/>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681" name="CustomShape 1"/>
          <p:cNvSpPr/>
          <p:nvPr/>
        </p:nvSpPr>
        <p:spPr>
          <a:xfrm>
            <a:off x="720000" y="1368000"/>
            <a:ext cx="7575480" cy="4482720"/>
          </a:xfrm>
          <a:prstGeom prst="rect">
            <a:avLst/>
          </a:prstGeom>
          <a:noFill/>
          <a:ln>
            <a:noFill/>
          </a:ln>
        </p:spPr>
        <p:txBody>
          <a:bodyPr lIns="90000" rIns="90000" tIns="46800" bIns="46800"/>
          <a:p>
            <a:pPr/>
            <a:endParaRPr/>
          </a:p>
          <a:p>
            <a:pPr/>
            <a:r>
              <a:rPr lang="en-AU" sz="4000">
                <a:solidFill>
                  <a:srgbClr val="000000"/>
                </a:solidFill>
                <a:latin typeface="Arial"/>
                <a:ea typeface="Arial"/>
              </a:rPr>
              <a:t>Leader: ...we voice our praise and say:</a:t>
            </a:r>
            <a:endParaRPr/>
          </a:p>
          <a:p>
            <a:pPr/>
            <a:endParaRPr/>
          </a:p>
          <a:p>
            <a:pPr/>
            <a:r>
              <a:rPr b="1" lang="en-AU" sz="6000">
                <a:solidFill>
                  <a:srgbClr val="000000"/>
                </a:solidFill>
                <a:latin typeface="Arial"/>
                <a:ea typeface="Arial"/>
              </a:rPr>
              <a:t>It is good to give you thanks, O Lord.</a:t>
            </a:r>
            <a:endParaRPr/>
          </a:p>
        </p:txBody>
      </p:sp>
    </p:spTree>
  </p:cSld>
  <p:timing>
    <p:tnLst>
      <p:par>
        <p:cTn id="55" dur="indefinite" restart="never" nodeType="tmRoot">
          <p:childTnLst>
            <p:seq>
              <p:cTn id="56" dur="indefinite" nodeType="mainSeq"/>
              <p:prevCondLst>
                <p:cond delay="0" evt="onPrev">
                  <p:tgtEl>
                    <p:sldTgt/>
                  </p:tgtEl>
                </p:cond>
              </p:prevCondLst>
              <p:nextCondLst>
                <p:cond delay="0"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682" name="CustomShape 1"/>
          <p:cNvSpPr/>
          <p:nvPr/>
        </p:nvSpPr>
        <p:spPr>
          <a:xfrm>
            <a:off x="720000" y="1368000"/>
            <a:ext cx="7575480" cy="4482720"/>
          </a:xfrm>
          <a:prstGeom prst="rect">
            <a:avLst/>
          </a:prstGeom>
          <a:noFill/>
          <a:ln>
            <a:noFill/>
          </a:ln>
        </p:spPr>
        <p:txBody>
          <a:bodyPr lIns="90000" rIns="90000" tIns="46800" bIns="46800"/>
          <a:p>
            <a:pPr/>
            <a:endParaRPr/>
          </a:p>
          <a:p>
            <a:pPr/>
            <a:r>
              <a:rPr lang="en-AU" sz="4000">
                <a:solidFill>
                  <a:srgbClr val="000000"/>
                </a:solidFill>
                <a:latin typeface="Arial"/>
                <a:ea typeface="Arial"/>
              </a:rPr>
              <a:t>Leader: ...we voice our praise and say:</a:t>
            </a:r>
            <a:endParaRPr/>
          </a:p>
          <a:p>
            <a:pPr/>
            <a:endParaRPr/>
          </a:p>
          <a:p>
            <a:pPr/>
            <a:r>
              <a:rPr b="1" lang="en-AU" sz="6000">
                <a:solidFill>
                  <a:srgbClr val="000000"/>
                </a:solidFill>
                <a:latin typeface="Arial"/>
                <a:ea typeface="Arial"/>
              </a:rPr>
              <a:t>It is good to give you thanks, O Lord.</a:t>
            </a:r>
            <a:endParaRPr/>
          </a:p>
        </p:txBody>
      </p:sp>
    </p:spTree>
  </p:cSld>
  <p:timing>
    <p:tnLst>
      <p:par>
        <p:cTn id="57" dur="indefinite" restart="never" nodeType="tmRoot">
          <p:childTnLst>
            <p:seq>
              <p:cTn id="58"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683" name="CustomShape 1"/>
          <p:cNvSpPr/>
          <p:nvPr/>
        </p:nvSpPr>
        <p:spPr>
          <a:xfrm>
            <a:off x="720000" y="1368000"/>
            <a:ext cx="7575480" cy="4482720"/>
          </a:xfrm>
          <a:prstGeom prst="rect">
            <a:avLst/>
          </a:prstGeom>
          <a:noFill/>
          <a:ln>
            <a:noFill/>
          </a:ln>
        </p:spPr>
        <p:txBody>
          <a:bodyPr lIns="90000" rIns="90000" tIns="46800" bIns="46800"/>
          <a:p>
            <a:pPr/>
            <a:endParaRPr/>
          </a:p>
          <a:p>
            <a:pPr/>
            <a:r>
              <a:rPr lang="en-AU" sz="4000">
                <a:solidFill>
                  <a:srgbClr val="000000"/>
                </a:solidFill>
                <a:latin typeface="Arial"/>
                <a:ea typeface="Arial"/>
              </a:rPr>
              <a:t>Leader: ...we voice our praise and say:</a:t>
            </a:r>
            <a:endParaRPr/>
          </a:p>
          <a:p>
            <a:pPr/>
            <a:endParaRPr/>
          </a:p>
          <a:p>
            <a:pPr/>
            <a:r>
              <a:rPr b="1" lang="en-AU" sz="6000">
                <a:solidFill>
                  <a:srgbClr val="000000"/>
                </a:solidFill>
                <a:latin typeface="Arial"/>
                <a:ea typeface="Arial"/>
              </a:rPr>
              <a:t>It is good to give you thanks, O Lord.</a:t>
            </a:r>
            <a:endParaRPr/>
          </a:p>
        </p:txBody>
      </p:sp>
    </p:spTree>
  </p:cSld>
  <p:timing>
    <p:tnLst>
      <p:par>
        <p:cTn id="59" dur="indefinite" restart="never" nodeType="tmRoot">
          <p:childTnLst>
            <p:seq>
              <p:cTn id="60" dur="indefinite" nodeType="mainSeq"/>
              <p:prevCondLst>
                <p:cond delay="0" evt="onPrev">
                  <p:tgtEl>
                    <p:sldTgt/>
                  </p:tgtEl>
                </p:cond>
              </p:prevCondLst>
              <p:nextCondLst>
                <p:cond delay="0"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Tree>
  </p:cSld>
  <p:timing>
    <p:tnLst>
      <p:par>
        <p:cTn id="61" dur="indefinite" restart="never" nodeType="tmRoot">
          <p:childTnLst>
            <p:seq>
              <p:cTn id="62" nodeType="mainSeq"/>
              <p:prevCondLst>
                <p:cond delay="0" evt="onPrev">
                  <p:tgtEl>
                    <p:sldTgt/>
                  </p:tgtEl>
                </p:cond>
              </p:prevCondLst>
              <p:nextCondLst>
                <p:cond delay="0" evt="onNext">
                  <p:tgtEl>
                    <p:sldTgt/>
                  </p:tgtEl>
                </p:cond>
              </p:nextCondLst>
            </p:seq>
          </p:childTnLst>
        </p:cTn>
      </p:par>
    </p:tnLst>
  </p:timing>
</p:sld>
</file>

<file path=ppt/slides/slide32.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684" name="CustomShape 1"/>
          <p:cNvSpPr/>
          <p:nvPr/>
        </p:nvSpPr>
        <p:spPr>
          <a:xfrm>
            <a:off x="431640" y="533520"/>
            <a:ext cx="7920360" cy="5609880"/>
          </a:xfrm>
          <a:prstGeom prst="rect">
            <a:avLst/>
          </a:prstGeom>
          <a:noFill/>
          <a:ln>
            <a:noFill/>
          </a:ln>
        </p:spPr>
        <p:txBody>
          <a:bodyPr lIns="90000" rIns="90000" tIns="46800" bIns="46800"/>
          <a:p>
            <a:pPr/>
            <a:r>
              <a:rPr b="1" i="1" lang="en-AU" sz="2400">
                <a:solidFill>
                  <a:srgbClr val="000000"/>
                </a:solidFill>
                <a:latin typeface="Arial"/>
                <a:ea typeface="Arial"/>
              </a:rPr>
              <a:t>Leader:  ... we dare to say:</a:t>
            </a:r>
            <a:endParaRPr/>
          </a:p>
          <a:p>
            <a:pPr/>
            <a:endParaRPr/>
          </a:p>
          <a:p>
            <a:pPr/>
            <a:r>
              <a:rPr b="1" lang="en-AU" sz="4000">
                <a:solidFill>
                  <a:srgbClr val="000000"/>
                </a:solidFill>
                <a:latin typeface="Arial"/>
                <a:ea typeface="Arial"/>
              </a:rPr>
              <a:t>Our Father, who art in heaven, hallowed be thy name. Thy kingdom come, Thy will be done, on earth as it is in heaven. Give us this day our daily bread. And forgive us our trespasses, as we forgive those who trespass against us. </a:t>
            </a:r>
            <a:endParaRPr/>
          </a:p>
        </p:txBody>
      </p:sp>
    </p:spTree>
  </p:cSld>
  <p:timing>
    <p:tnLst>
      <p:par>
        <p:cTn id="63" dur="indefinite" restart="never" nodeType="tmRoot">
          <p:childTnLst>
            <p:seq>
              <p:cTn id="64" dur="indefinite" nodeType="mainSeq"/>
              <p:prevCondLst>
                <p:cond delay="0" evt="onPrev">
                  <p:tgtEl>
                    <p:sldTgt/>
                  </p:tgtEl>
                </p:cond>
              </p:prevCondLst>
              <p:nextCondLst>
                <p:cond delay="0" evt="onNext">
                  <p:tgtEl>
                    <p:sldTgt/>
                  </p:tgtEl>
                </p:cond>
              </p:nextCondLst>
            </p:seq>
          </p:childTnLst>
        </p:cTn>
      </p:par>
    </p:tnLst>
  </p:timing>
</p:sld>
</file>

<file path=ppt/slides/slide33.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685" name="CustomShape 1"/>
          <p:cNvSpPr/>
          <p:nvPr/>
        </p:nvSpPr>
        <p:spPr>
          <a:xfrm>
            <a:off x="648000" y="1440000"/>
            <a:ext cx="7920360" cy="3507120"/>
          </a:xfrm>
          <a:prstGeom prst="rect">
            <a:avLst/>
          </a:prstGeom>
          <a:noFill/>
          <a:ln>
            <a:noFill/>
          </a:ln>
        </p:spPr>
        <p:txBody>
          <a:bodyPr lIns="90000" rIns="90000" tIns="46800" bIns="46800"/>
          <a:p>
            <a:pPr/>
            <a:endParaRPr/>
          </a:p>
          <a:p>
            <a:r>
              <a:rPr b="1" lang="en-AU" sz="4000">
                <a:solidFill>
                  <a:srgbClr val="000000"/>
                </a:solidFill>
                <a:latin typeface="Arial"/>
                <a:ea typeface="Arial"/>
              </a:rPr>
              <a:t>And lead us not into temptation, but deliver us from evil. For the kingdom, the power and the glory are yours, now and forever.</a:t>
            </a:r>
            <a:r>
              <a:rPr b="1" lang="en-AU" sz="3600">
                <a:solidFill>
                  <a:srgbClr val="000000"/>
                </a:solidFill>
                <a:latin typeface="Arial"/>
                <a:ea typeface="Arial"/>
              </a:rPr>
              <a:t> </a:t>
            </a:r>
            <a:endParaRPr/>
          </a:p>
        </p:txBody>
      </p:sp>
    </p:spTree>
  </p:cSld>
  <p:timing>
    <p:tnLst>
      <p:par>
        <p:cTn id="65" dur="indefinite" restart="never" nodeType="tmRoot">
          <p:childTnLst>
            <p:seq>
              <p:cTn id="66" dur="indefinite" nodeType="mainSeq"/>
              <p:prevCondLst>
                <p:cond delay="0" evt="onPrev">
                  <p:tgtEl>
                    <p:sldTgt/>
                  </p:tgtEl>
                </p:cond>
              </p:prevCondLst>
              <p:nextCondLst>
                <p:cond delay="0" evt="onNext">
                  <p:tgtEl>
                    <p:sldTgt/>
                  </p:tgtEl>
                </p:cond>
              </p:nextCondLst>
            </p:seq>
          </p:childTnLst>
        </p:cTn>
      </p:par>
    </p:tnLst>
  </p:timing>
</p:sld>
</file>

<file path=ppt/slides/slide34.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Tree>
  </p:cSld>
  <p:timing>
    <p:tnLst>
      <p:par>
        <p:cTn id="67" dur="indefinite" restart="never" nodeType="tmRoot">
          <p:childTnLst>
            <p:seq>
              <p:cTn id="68" nodeType="mainSeq"/>
              <p:prevCondLst>
                <p:cond delay="0" evt="onPrev">
                  <p:tgtEl>
                    <p:sldTgt/>
                  </p:tgtEl>
                </p:cond>
              </p:prevCondLst>
              <p:nextCondLst>
                <p:cond delay="0" evt="onNext">
                  <p:tgtEl>
                    <p:sldTgt/>
                  </p:tgtEl>
                </p:cond>
              </p:nextCondLst>
            </p:seq>
          </p:childTnLst>
        </p:cTn>
      </p:par>
    </p:tnLst>
  </p:timing>
</p:sld>
</file>

<file path=ppt/slides/slide35.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686" name="CustomShape 1"/>
          <p:cNvSpPr/>
          <p:nvPr/>
        </p:nvSpPr>
        <p:spPr>
          <a:xfrm>
            <a:off x="394920" y="648000"/>
            <a:ext cx="8389080" cy="4779720"/>
          </a:xfrm>
          <a:prstGeom prst="rect">
            <a:avLst/>
          </a:prstGeom>
          <a:noFill/>
          <a:ln>
            <a:noFill/>
          </a:ln>
        </p:spPr>
        <p:txBody>
          <a:bodyPr lIns="90000" rIns="90000" tIns="46800" bIns="46800"/>
          <a:p>
            <a:pPr/>
            <a:r>
              <a:rPr b="1" lang="en-AU" sz="2000">
                <a:solidFill>
                  <a:srgbClr val="000000"/>
                </a:solidFill>
                <a:latin typeface="Arial"/>
                <a:ea typeface="Arial"/>
              </a:rPr>
              <a:t>Communion</a:t>
            </a:r>
            <a:endParaRPr/>
          </a:p>
          <a:p>
            <a:pPr/>
            <a:endParaRPr/>
          </a:p>
          <a:p>
            <a:pPr algn="ctr"/>
            <a:r>
              <a:rPr b="1" lang="en-AU" sz="4400">
                <a:solidFill>
                  <a:srgbClr val="000000"/>
                </a:solidFill>
                <a:latin typeface="Arial"/>
                <a:ea typeface="Arial"/>
              </a:rPr>
              <a:t>Lord, I am not worthy </a:t>
            </a:r>
            <a:endParaRPr/>
          </a:p>
          <a:p>
            <a:pPr algn="ctr"/>
            <a:r>
              <a:rPr b="1" lang="en-AU" sz="4400">
                <a:solidFill>
                  <a:srgbClr val="000000"/>
                </a:solidFill>
                <a:latin typeface="Arial"/>
                <a:ea typeface="Arial"/>
              </a:rPr>
              <a:t>that you should enter under my roof, </a:t>
            </a:r>
            <a:endParaRPr/>
          </a:p>
          <a:p>
            <a:pPr algn="ctr"/>
            <a:r>
              <a:rPr b="1" lang="en-AU" sz="4400">
                <a:solidFill>
                  <a:srgbClr val="000000"/>
                </a:solidFill>
                <a:latin typeface="Arial"/>
                <a:ea typeface="Arial"/>
              </a:rPr>
              <a:t>but only say the word </a:t>
            </a:r>
            <a:endParaRPr/>
          </a:p>
          <a:p>
            <a:pPr algn="ctr"/>
            <a:r>
              <a:rPr b="1" lang="en-AU" sz="4400">
                <a:solidFill>
                  <a:srgbClr val="000000"/>
                </a:solidFill>
                <a:latin typeface="Arial"/>
                <a:ea typeface="Arial"/>
              </a:rPr>
              <a:t>and my soul shall be healed.</a:t>
            </a:r>
            <a:endParaRPr/>
          </a:p>
        </p:txBody>
      </p:sp>
    </p:spTree>
  </p:cSld>
  <p:timing>
    <p:tnLst>
      <p:par>
        <p:cTn id="69" dur="indefinite" restart="never" nodeType="tmRoot">
          <p:childTnLst>
            <p:seq>
              <p:cTn id="70" dur="indefinite" nodeType="mainSeq"/>
              <p:prevCondLst>
                <p:cond delay="0" evt="onPrev">
                  <p:tgtEl>
                    <p:sldTgt/>
                  </p:tgtEl>
                </p:cond>
              </p:prevCondLst>
              <p:nextCondLst>
                <p:cond delay="0" evt="onNext">
                  <p:tgtEl>
                    <p:sldTgt/>
                  </p:tgtEl>
                </p:cond>
              </p:nextCondLst>
            </p:seq>
          </p:childTnLst>
        </p:cTn>
      </p:par>
    </p:tnLst>
  </p:timing>
</p:sld>
</file>

<file path=ppt/slides/slide36.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Tree>
  </p:cSld>
  <p:timing>
    <p:tnLst>
      <p:par>
        <p:cTn id="71" dur="indefinite" restart="never" nodeType="tmRoot">
          <p:childTnLst>
            <p:seq>
              <p:cTn id="72" nodeType="mainSeq"/>
              <p:prevCondLst>
                <p:cond delay="0" evt="onPrev">
                  <p:tgtEl>
                    <p:sldTgt/>
                  </p:tgtEl>
                </p:cond>
              </p:prevCondLst>
              <p:nextCondLst>
                <p:cond delay="0" evt="onNext">
                  <p:tgtEl>
                    <p:sldTgt/>
                  </p:tgtEl>
                </p:cond>
              </p:nextCondLst>
            </p:seq>
          </p:childTnLst>
        </p:cTn>
      </p:par>
    </p:tnLst>
  </p:timing>
</p:sld>
</file>

<file path=ppt/slides/slide37.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687" name="CustomShape 1"/>
          <p:cNvSpPr/>
          <p:nvPr/>
        </p:nvSpPr>
        <p:spPr>
          <a:xfrm>
            <a:off x="2374920" y="2592360"/>
            <a:ext cx="4392720" cy="1368360"/>
          </a:xfrm>
          <a:prstGeom prst="rect">
            <a:avLst/>
          </a:prstGeom>
          <a:noFill/>
          <a:ln>
            <a:noFill/>
          </a:ln>
        </p:spPr>
        <p:txBody>
          <a:bodyPr anchor="ctr"/>
          <a:p>
            <a:pPr algn="ctr">
              <a:lnSpc>
                <a:spcPct val="100000"/>
              </a:lnSpc>
            </a:pPr>
            <a:r>
              <a:rPr b="1" i="1" lang="en-US" sz="4000">
                <a:solidFill>
                  <a:srgbClr val="000000"/>
                </a:solidFill>
                <a:latin typeface="Comic Sans MS"/>
              </a:rPr>
              <a:t>Communion Song</a:t>
            </a:r>
            <a:endParaRPr/>
          </a:p>
        </p:txBody>
      </p:sp>
      <p:sp>
        <p:nvSpPr>
          <p:cNvPr id="1688" name="CustomShape 2"/>
          <p:cNvSpPr/>
          <p:nvPr/>
        </p:nvSpPr>
        <p:spPr>
          <a:xfrm>
            <a:off x="270000" y="5732640"/>
            <a:ext cx="9467640" cy="1752480"/>
          </a:xfrm>
          <a:prstGeom prst="rect">
            <a:avLst/>
          </a:prstGeom>
          <a:noFill/>
          <a:ln>
            <a:noFill/>
          </a:ln>
        </p:spPr>
        <p:txBody>
          <a:bodyPr/>
          <a:p>
            <a:pPr/>
            <a:endParaRPr/>
          </a:p>
          <a:p>
            <a:pPr/>
            <a:endParaRPr/>
          </a:p>
        </p:txBody>
      </p:sp>
    </p:spTree>
  </p:cSld>
  <p:timing>
    <p:tnLst>
      <p:par>
        <p:cTn id="73" dur="indefinite" restart="never" nodeType="tmRoot">
          <p:childTnLst>
            <p:seq>
              <p:cTn id="74" dur="indefinite" nodeType="mainSeq"/>
              <p:prevCondLst>
                <p:cond delay="0" evt="onPrev">
                  <p:tgtEl>
                    <p:sldTgt/>
                  </p:tgtEl>
                </p:cond>
              </p:prevCondLst>
              <p:nextCondLst>
                <p:cond delay="0" evt="onNext">
                  <p:tgtEl>
                    <p:sldTgt/>
                  </p:tgtEl>
                </p:cond>
              </p:nextCondLst>
            </p:seq>
          </p:childTnLst>
        </p:cTn>
      </p:par>
    </p:tnLst>
  </p:timing>
</p:sld>
</file>

<file path=ppt/slides/slide38.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Tree>
  </p:cSld>
  <p:timing>
    <p:tnLst>
      <p:par>
        <p:cTn id="75" dur="indefinite" restart="never" nodeType="tmRoot">
          <p:childTnLst>
            <p:seq>
              <p:cTn id="76" nodeType="mainSeq"/>
              <p:prevCondLst>
                <p:cond delay="0" evt="onPrev">
                  <p:tgtEl>
                    <p:sldTgt/>
                  </p:tgtEl>
                </p:cond>
              </p:prevCondLst>
              <p:nextCondLst>
                <p:cond delay="0" evt="onNext">
                  <p:tgtEl>
                    <p:sldTgt/>
                  </p:tgtEl>
                </p:cond>
              </p:nextCondLst>
            </p:seq>
          </p:childTnLst>
        </p:cTn>
      </p:par>
    </p:tnLst>
  </p:timing>
</p:sld>
</file>

<file path=ppt/slides/slide39.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689" name="CustomShape 1"/>
          <p:cNvSpPr/>
          <p:nvPr/>
        </p:nvSpPr>
        <p:spPr>
          <a:xfrm>
            <a:off x="1347840" y="609480"/>
            <a:ext cx="5490360" cy="5183280"/>
          </a:xfrm>
          <a:prstGeom prst="rect">
            <a:avLst/>
          </a:prstGeom>
          <a:noFill/>
          <a:ln>
            <a:noFill/>
          </a:ln>
        </p:spPr>
        <p:txBody>
          <a:bodyPr wrap="none" lIns="90000" rIns="90000" tIns="46800" bIns="46800"/>
          <a:p>
            <a:pPr/>
            <a:r>
              <a:rPr b="1" lang="en-AU">
                <a:latin typeface="Arial"/>
                <a:ea typeface="Arial"/>
              </a:rPr>
              <a:t>The Concluding Rite</a:t>
            </a:r>
            <a:endParaRPr/>
          </a:p>
          <a:p>
            <a:pPr/>
            <a:endParaRPr/>
          </a:p>
          <a:p>
            <a:pPr/>
            <a:endParaRPr/>
          </a:p>
          <a:p>
            <a:pPr/>
            <a:endParaRPr/>
          </a:p>
          <a:p>
            <a:pPr/>
            <a:r>
              <a:rPr b="1" i="1" lang="en-AU" sz="2800">
                <a:latin typeface="Arial"/>
                <a:ea typeface="Arial"/>
              </a:rPr>
              <a:t>Leader:  </a:t>
            </a:r>
            <a:r>
              <a:rPr b="1" i="1" lang="en-AU" sz="2800">
                <a:latin typeface="Arial"/>
                <a:ea typeface="Arial"/>
              </a:rPr>
              <a:t>	</a:t>
            </a:r>
            <a:endParaRPr/>
          </a:p>
          <a:p>
            <a:pPr/>
            <a:r>
              <a:rPr b="1" i="1" lang="en-AU" sz="2800">
                <a:latin typeface="Arial"/>
                <a:ea typeface="Arial"/>
              </a:rPr>
              <a:t>Let us go in peace, </a:t>
            </a:r>
            <a:endParaRPr/>
          </a:p>
          <a:p>
            <a:pPr/>
            <a:r>
              <a:rPr b="1" i="1" lang="en-AU" sz="2800">
                <a:latin typeface="Arial"/>
                <a:ea typeface="Arial"/>
              </a:rPr>
              <a:t>glorifying the Lord by our life.</a:t>
            </a:r>
            <a:endParaRPr/>
          </a:p>
          <a:p>
            <a:pPr/>
            <a:endParaRPr/>
          </a:p>
          <a:p>
            <a:pPr/>
            <a:r>
              <a:rPr b="1" lang="en-AU" sz="4800">
                <a:latin typeface="Arial"/>
                <a:ea typeface="Arial"/>
              </a:rPr>
              <a:t>Thanks be to God.</a:t>
            </a:r>
            <a:endParaRPr/>
          </a:p>
          <a:p>
            <a:pPr/>
            <a:endParaRPr/>
          </a:p>
          <a:p>
            <a:pPr/>
            <a:endParaRPr/>
          </a:p>
          <a:p>
            <a:pPr/>
            <a:endParaRPr/>
          </a:p>
          <a:p>
            <a:pPr/>
            <a:endParaRPr/>
          </a:p>
        </p:txBody>
      </p:sp>
    </p:spTree>
  </p:cSld>
  <p:timing>
    <p:tnLst>
      <p:par>
        <p:cTn id="77" dur="indefinite" restart="never" nodeType="tmRoot">
          <p:childTnLst>
            <p:seq>
              <p:cTn id="78"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661" name="CustomShape 1"/>
          <p:cNvSpPr/>
          <p:nvPr/>
        </p:nvSpPr>
        <p:spPr>
          <a:xfrm>
            <a:off x="762120" y="685800"/>
            <a:ext cx="8153280" cy="5364720"/>
          </a:xfrm>
          <a:prstGeom prst="rect">
            <a:avLst/>
          </a:prstGeom>
          <a:noFill/>
          <a:ln>
            <a:noFill/>
          </a:ln>
        </p:spPr>
        <p:txBody>
          <a:bodyPr lIns="90000" rIns="90000" tIns="46800" bIns="46800"/>
          <a:p>
            <a:pPr/>
            <a:r>
              <a:rPr b="1" lang="en-AU" sz="2600">
                <a:latin typeface="Arial"/>
                <a:ea typeface="Arial"/>
              </a:rPr>
              <a:t>Lord, have mercy.</a:t>
            </a:r>
            <a:endParaRPr/>
          </a:p>
          <a:p>
            <a:pPr/>
            <a:endParaRPr/>
          </a:p>
          <a:p>
            <a:pPr algn="ctr"/>
            <a:r>
              <a:rPr b="1" lang="en-AU" sz="4400">
                <a:latin typeface="Arial"/>
                <a:ea typeface="Arial"/>
              </a:rPr>
              <a:t>Lord, have mercy.</a:t>
            </a:r>
            <a:endParaRPr/>
          </a:p>
          <a:p>
            <a:endParaRPr/>
          </a:p>
          <a:p>
            <a:r>
              <a:rPr b="1" lang="en-AU" sz="2600">
                <a:latin typeface="Arial"/>
                <a:ea typeface="Arial"/>
              </a:rPr>
              <a:t>Christ, have mercy.</a:t>
            </a:r>
            <a:endParaRPr/>
          </a:p>
          <a:p>
            <a:endParaRPr/>
          </a:p>
          <a:p>
            <a:pPr algn="ctr"/>
            <a:r>
              <a:rPr b="1" lang="en-AU" sz="4400">
                <a:latin typeface="Arial"/>
                <a:ea typeface="Arial"/>
              </a:rPr>
              <a:t>Christ, have mercy.</a:t>
            </a:r>
            <a:endParaRPr/>
          </a:p>
          <a:p>
            <a:endParaRPr/>
          </a:p>
          <a:p>
            <a:r>
              <a:rPr b="1" lang="en-AU" sz="2600">
                <a:latin typeface="Arial"/>
                <a:ea typeface="Arial"/>
              </a:rPr>
              <a:t>Lord, have mercy.</a:t>
            </a:r>
            <a:endParaRPr/>
          </a:p>
          <a:p>
            <a:endParaRPr/>
          </a:p>
          <a:p>
            <a:pPr algn="ctr"/>
            <a:r>
              <a:rPr b="1" lang="en-AU" sz="4400">
                <a:latin typeface="Arial"/>
                <a:ea typeface="Arial"/>
              </a:rPr>
              <a:t>Lord, have mercy.</a:t>
            </a:r>
            <a:endParaRPr/>
          </a:p>
        </p:txBody>
      </p:sp>
    </p:spTree>
  </p:cSld>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40.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Tree>
  </p:cSld>
  <p:timing>
    <p:tnLst>
      <p:par>
        <p:cTn id="79" dur="indefinite" restart="never" nodeType="tmRoot">
          <p:childTnLst>
            <p:seq>
              <p:cTn id="80" nodeType="mainSeq"/>
              <p:prevCondLst>
                <p:cond delay="0" evt="onPrev">
                  <p:tgtEl>
                    <p:sldTgt/>
                  </p:tgtEl>
                </p:cond>
              </p:prevCondLst>
              <p:nextCondLst>
                <p:cond delay="0" evt="onNext">
                  <p:tgtEl>
                    <p:sldTgt/>
                  </p:tgtEl>
                </p:cond>
              </p:nextCondLst>
            </p:seq>
          </p:childTnLst>
        </p:cTn>
      </p:par>
    </p:tnLst>
  </p:timing>
</p:sld>
</file>

<file path=ppt/slides/slide41.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690" name="CustomShape 1"/>
          <p:cNvSpPr/>
          <p:nvPr/>
        </p:nvSpPr>
        <p:spPr>
          <a:xfrm>
            <a:off x="2374920" y="2592360"/>
            <a:ext cx="4392720" cy="1368360"/>
          </a:xfrm>
          <a:prstGeom prst="rect">
            <a:avLst/>
          </a:prstGeom>
          <a:noFill/>
          <a:ln>
            <a:noFill/>
          </a:ln>
        </p:spPr>
        <p:txBody>
          <a:bodyPr anchor="ctr"/>
          <a:p>
            <a:pPr algn="ctr">
              <a:lnSpc>
                <a:spcPct val="100000"/>
              </a:lnSpc>
            </a:pPr>
            <a:r>
              <a:rPr b="1" i="1" lang="en-US" sz="4000">
                <a:solidFill>
                  <a:srgbClr val="000000"/>
                </a:solidFill>
                <a:latin typeface="Comic Sans MS"/>
              </a:rPr>
              <a:t>Closing Song</a:t>
            </a:r>
            <a:endParaRPr/>
          </a:p>
        </p:txBody>
      </p:sp>
      <p:sp>
        <p:nvSpPr>
          <p:cNvPr id="1691" name="CustomShape 2"/>
          <p:cNvSpPr/>
          <p:nvPr/>
        </p:nvSpPr>
        <p:spPr>
          <a:xfrm>
            <a:off x="270000" y="5732640"/>
            <a:ext cx="9467640" cy="1752480"/>
          </a:xfrm>
          <a:prstGeom prst="rect">
            <a:avLst/>
          </a:prstGeom>
          <a:noFill/>
          <a:ln>
            <a:noFill/>
          </a:ln>
        </p:spPr>
        <p:txBody>
          <a:bodyPr/>
          <a:p>
            <a:pPr/>
            <a:endParaRPr/>
          </a:p>
          <a:p>
            <a:pPr/>
            <a:endParaRPr/>
          </a:p>
        </p:txBody>
      </p:sp>
    </p:spTree>
  </p:cSld>
  <p:timing>
    <p:tnLst>
      <p:par>
        <p:cTn id="81" dur="indefinite" restart="never" nodeType="tmRoot">
          <p:childTnLst>
            <p:seq>
              <p:cTn id="82"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662" name="CustomShape 1"/>
          <p:cNvSpPr/>
          <p:nvPr/>
        </p:nvSpPr>
        <p:spPr>
          <a:xfrm>
            <a:off x="685800" y="862200"/>
            <a:ext cx="7924680" cy="4893480"/>
          </a:xfrm>
          <a:prstGeom prst="rect">
            <a:avLst/>
          </a:prstGeom>
          <a:noFill/>
          <a:ln>
            <a:noFill/>
          </a:ln>
        </p:spPr>
        <p:txBody>
          <a:bodyPr lIns="90000" rIns="90000" tIns="46800" bIns="46800" anchor="ctr"/>
          <a:p>
            <a:pPr>
              <a:lnSpc>
                <a:spcPct val="100000"/>
              </a:lnSpc>
            </a:pPr>
            <a:r>
              <a:rPr b="1" lang="en-AU" sz="2400" u="sng">
                <a:solidFill>
                  <a:srgbClr val="000000"/>
                </a:solidFill>
                <a:latin typeface="Calibri"/>
                <a:ea typeface="Calibri"/>
              </a:rPr>
              <a:t>GLORIA</a:t>
            </a:r>
            <a:endParaRPr/>
          </a:p>
          <a:p>
            <a:pPr>
              <a:lnSpc>
                <a:spcPct val="100000"/>
              </a:lnSpc>
            </a:pPr>
            <a:r>
              <a:rPr lang="en-AU" sz="1100">
                <a:solidFill>
                  <a:srgbClr val="000000"/>
                </a:solidFill>
                <a:latin typeface="Calibri"/>
                <a:ea typeface="Calibri"/>
              </a:rPr>
              <a:t> </a:t>
            </a:r>
            <a:endParaRPr/>
          </a:p>
          <a:p>
            <a:pPr algn="ctr">
              <a:lnSpc>
                <a:spcPct val="100000"/>
              </a:lnSpc>
            </a:pPr>
            <a:r>
              <a:rPr b="1" lang="en-AU" sz="4000">
                <a:solidFill>
                  <a:srgbClr val="000000"/>
                </a:solidFill>
                <a:latin typeface="Arial"/>
                <a:ea typeface="Calibri"/>
              </a:rPr>
              <a:t>Glory to God in the highest, </a:t>
            </a:r>
            <a:endParaRPr/>
          </a:p>
          <a:p>
            <a:pPr algn="ctr">
              <a:lnSpc>
                <a:spcPct val="100000"/>
              </a:lnSpc>
            </a:pPr>
            <a:r>
              <a:rPr b="1" lang="en-AU" sz="4000">
                <a:solidFill>
                  <a:srgbClr val="000000"/>
                </a:solidFill>
                <a:latin typeface="Arial"/>
                <a:ea typeface="Calibri"/>
              </a:rPr>
              <a:t>and on earth peace to people of good will.</a:t>
            </a:r>
            <a:endParaRPr/>
          </a:p>
          <a:p>
            <a:pPr algn="ctr">
              <a:lnSpc>
                <a:spcPct val="100000"/>
              </a:lnSpc>
            </a:pPr>
            <a:r>
              <a:rPr b="1" lang="en-AU" sz="4000">
                <a:solidFill>
                  <a:srgbClr val="000000"/>
                </a:solidFill>
                <a:latin typeface="Arial"/>
                <a:ea typeface="Calibri"/>
              </a:rPr>
              <a:t>We praise you, </a:t>
            </a:r>
            <a:endParaRPr/>
          </a:p>
          <a:p>
            <a:pPr algn="ctr">
              <a:lnSpc>
                <a:spcPct val="100000"/>
              </a:lnSpc>
            </a:pPr>
            <a:r>
              <a:rPr b="1" lang="en-AU" sz="4000">
                <a:solidFill>
                  <a:srgbClr val="000000"/>
                </a:solidFill>
                <a:latin typeface="Arial"/>
                <a:ea typeface="Calibri"/>
              </a:rPr>
              <a:t>we bless you, </a:t>
            </a:r>
            <a:endParaRPr/>
          </a:p>
          <a:p>
            <a:pPr algn="ctr">
              <a:lnSpc>
                <a:spcPct val="100000"/>
              </a:lnSpc>
            </a:pPr>
            <a:r>
              <a:rPr b="1" lang="en-AU" sz="4000">
                <a:solidFill>
                  <a:srgbClr val="000000"/>
                </a:solidFill>
                <a:latin typeface="Arial"/>
                <a:ea typeface="Calibri"/>
              </a:rPr>
              <a:t>we adore you, </a:t>
            </a:r>
            <a:endParaRPr/>
          </a:p>
          <a:p>
            <a:pPr algn="ctr">
              <a:lnSpc>
                <a:spcPct val="100000"/>
              </a:lnSpc>
            </a:pPr>
            <a:r>
              <a:rPr b="1" lang="en-AU" sz="4000">
                <a:solidFill>
                  <a:srgbClr val="000000"/>
                </a:solidFill>
                <a:latin typeface="Arial"/>
                <a:ea typeface="Calibri"/>
              </a:rPr>
              <a:t>we glorify you, </a:t>
            </a:r>
            <a:endParaRPr/>
          </a:p>
        </p:txBody>
      </p:sp>
    </p:spTree>
  </p:cSld>
  <p:timing>
    <p:tnLst>
      <p:par>
        <p:cTn id="11" dur="indefinite" restart="never" nodeType="tmRoot">
          <p:childTnLst>
            <p:seq>
              <p:cTn id="12" dur="indefinite"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663" name="CustomShape 1"/>
          <p:cNvSpPr/>
          <p:nvPr/>
        </p:nvSpPr>
        <p:spPr>
          <a:xfrm>
            <a:off x="762120" y="2043000"/>
            <a:ext cx="8001000" cy="3141360"/>
          </a:xfrm>
          <a:prstGeom prst="rect">
            <a:avLst/>
          </a:prstGeom>
          <a:noFill/>
          <a:ln>
            <a:noFill/>
          </a:ln>
        </p:spPr>
        <p:txBody>
          <a:bodyPr lIns="90000" rIns="90000" tIns="46800" bIns="46800" anchor="ctr"/>
          <a:p>
            <a:pPr algn="ctr"/>
            <a:r>
              <a:rPr b="1" lang="en-AU" sz="4000">
                <a:solidFill>
                  <a:srgbClr val="000000"/>
                </a:solidFill>
                <a:latin typeface="Arial"/>
                <a:ea typeface="Calibri"/>
              </a:rPr>
              <a:t>we give you thanks for your great glory, </a:t>
            </a:r>
            <a:endParaRPr/>
          </a:p>
          <a:p>
            <a:pPr algn="ctr"/>
            <a:r>
              <a:rPr b="1" lang="en-AU" sz="4000">
                <a:solidFill>
                  <a:srgbClr val="000000"/>
                </a:solidFill>
                <a:latin typeface="Arial"/>
                <a:ea typeface="Calibri"/>
              </a:rPr>
              <a:t>Lord God, heavenly King, </a:t>
            </a:r>
            <a:endParaRPr/>
          </a:p>
          <a:p>
            <a:pPr algn="ctr"/>
            <a:r>
              <a:rPr b="1" lang="en-AU" sz="4000">
                <a:solidFill>
                  <a:srgbClr val="000000"/>
                </a:solidFill>
                <a:latin typeface="Arial"/>
                <a:ea typeface="Calibri"/>
              </a:rPr>
              <a:t>O God, almighty Father.</a:t>
            </a:r>
            <a:endParaRPr/>
          </a:p>
          <a:p>
            <a:pPr/>
            <a:endParaRPr/>
          </a:p>
        </p:txBody>
      </p:sp>
    </p:spTree>
  </p:cSld>
  <p:timing>
    <p:tnLst>
      <p:par>
        <p:cTn id="13" dur="indefinite" restart="never" nodeType="tmRoot">
          <p:childTnLst>
            <p:seq>
              <p:cTn id="14" dur="indefinite"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664" name="CustomShape 1"/>
          <p:cNvSpPr/>
          <p:nvPr/>
        </p:nvSpPr>
        <p:spPr>
          <a:xfrm>
            <a:off x="914400" y="990720"/>
            <a:ext cx="7467480" cy="4360320"/>
          </a:xfrm>
          <a:prstGeom prst="rect">
            <a:avLst/>
          </a:prstGeom>
          <a:noFill/>
          <a:ln>
            <a:noFill/>
          </a:ln>
        </p:spPr>
        <p:txBody>
          <a:bodyPr lIns="90000" rIns="90000" tIns="46800" bIns="46800"/>
          <a:p>
            <a:pPr algn="ctr"/>
            <a:r>
              <a:rPr b="1" lang="en-AU" sz="4000">
                <a:solidFill>
                  <a:srgbClr val="000000"/>
                </a:solidFill>
                <a:latin typeface="Arial"/>
                <a:ea typeface="Arial"/>
              </a:rPr>
              <a:t>Lord Jesus Christ, Only Begotten Son, </a:t>
            </a:r>
            <a:endParaRPr/>
          </a:p>
          <a:p>
            <a:pPr algn="ctr"/>
            <a:r>
              <a:rPr b="1" lang="en-AU" sz="4000">
                <a:solidFill>
                  <a:srgbClr val="000000"/>
                </a:solidFill>
                <a:latin typeface="Arial"/>
                <a:ea typeface="Arial"/>
              </a:rPr>
              <a:t>Lord God, Lamb of God, Son of the Father, </a:t>
            </a:r>
            <a:endParaRPr/>
          </a:p>
          <a:p>
            <a:pPr algn="ctr"/>
            <a:r>
              <a:rPr b="1" lang="en-AU" sz="4000">
                <a:solidFill>
                  <a:srgbClr val="000000"/>
                </a:solidFill>
                <a:latin typeface="Arial"/>
                <a:ea typeface="Arial"/>
              </a:rPr>
              <a:t>you take away the sins of the world, </a:t>
            </a:r>
            <a:endParaRPr/>
          </a:p>
          <a:p>
            <a:pPr algn="ctr"/>
            <a:r>
              <a:rPr b="1" lang="en-AU" sz="4000">
                <a:solidFill>
                  <a:srgbClr val="000000"/>
                </a:solidFill>
                <a:latin typeface="Arial"/>
                <a:ea typeface="Arial"/>
              </a:rPr>
              <a:t>have mercy on us; </a:t>
            </a:r>
            <a:endParaRPr/>
          </a:p>
        </p:txBody>
      </p:sp>
    </p:spTree>
  </p:cSld>
  <p:timing>
    <p:tnLst>
      <p:par>
        <p:cTn id="15" dur="indefinite" restart="never" nodeType="tmRoot">
          <p:childTnLst>
            <p:seq>
              <p:cTn id="16" dur="indefinite"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665" name="CustomShape 1"/>
          <p:cNvSpPr/>
          <p:nvPr/>
        </p:nvSpPr>
        <p:spPr>
          <a:xfrm>
            <a:off x="838080" y="1371600"/>
            <a:ext cx="7543800" cy="3750840"/>
          </a:xfrm>
          <a:prstGeom prst="rect">
            <a:avLst/>
          </a:prstGeom>
          <a:noFill/>
          <a:ln>
            <a:noFill/>
          </a:ln>
        </p:spPr>
        <p:txBody>
          <a:bodyPr lIns="90000" rIns="90000" tIns="46800" bIns="46800"/>
          <a:p>
            <a:pPr algn="ctr"/>
            <a:r>
              <a:rPr b="1" lang="en-AU" sz="4000">
                <a:solidFill>
                  <a:srgbClr val="000000"/>
                </a:solidFill>
                <a:latin typeface="Arial"/>
                <a:ea typeface="Arial"/>
              </a:rPr>
              <a:t>you take away the sins of the world, </a:t>
            </a:r>
            <a:endParaRPr/>
          </a:p>
          <a:p>
            <a:pPr algn="ctr"/>
            <a:r>
              <a:rPr b="1" lang="en-AU" sz="4000">
                <a:solidFill>
                  <a:srgbClr val="000000"/>
                </a:solidFill>
                <a:latin typeface="Arial"/>
                <a:ea typeface="Arial"/>
              </a:rPr>
              <a:t>receive our prayer; </a:t>
            </a:r>
            <a:endParaRPr/>
          </a:p>
          <a:p>
            <a:pPr algn="ctr"/>
            <a:r>
              <a:rPr b="1" lang="en-AU" sz="4000">
                <a:solidFill>
                  <a:srgbClr val="000000"/>
                </a:solidFill>
                <a:latin typeface="Arial"/>
                <a:ea typeface="Arial"/>
              </a:rPr>
              <a:t>you are seated at the right hand of the Father, </a:t>
            </a:r>
            <a:endParaRPr/>
          </a:p>
          <a:p>
            <a:pPr algn="ctr"/>
            <a:r>
              <a:rPr b="1" lang="en-AU" sz="4000">
                <a:solidFill>
                  <a:srgbClr val="000000"/>
                </a:solidFill>
                <a:latin typeface="Arial"/>
                <a:ea typeface="Arial"/>
              </a:rPr>
              <a:t>have mercy on us.</a:t>
            </a:r>
            <a:endParaRPr/>
          </a:p>
        </p:txBody>
      </p:sp>
    </p:spTree>
  </p:cSld>
  <p:timing>
    <p:tnLst>
      <p:par>
        <p:cTn id="17" dur="indefinite" restart="never" nodeType="tmRoot">
          <p:childTnLst>
            <p:seq>
              <p:cTn id="18"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